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75" r:id="rId2"/>
    <p:sldId id="297" r:id="rId3"/>
    <p:sldId id="298" r:id="rId4"/>
    <p:sldId id="276" r:id="rId5"/>
    <p:sldId id="755" r:id="rId6"/>
    <p:sldId id="759" r:id="rId7"/>
    <p:sldId id="296" r:id="rId8"/>
    <p:sldId id="295" r:id="rId9"/>
    <p:sldId id="299" r:id="rId10"/>
    <p:sldId id="861" r:id="rId11"/>
    <p:sldId id="746" r:id="rId12"/>
    <p:sldId id="853" r:id="rId13"/>
    <p:sldId id="860" r:id="rId14"/>
    <p:sldId id="288" r:id="rId15"/>
    <p:sldId id="279" r:id="rId16"/>
    <p:sldId id="282" r:id="rId17"/>
    <p:sldId id="285" r:id="rId18"/>
    <p:sldId id="286" r:id="rId19"/>
    <p:sldId id="287" r:id="rId20"/>
    <p:sldId id="290" r:id="rId21"/>
    <p:sldId id="291" r:id="rId22"/>
    <p:sldId id="292" r:id="rId23"/>
    <p:sldId id="293" r:id="rId24"/>
    <p:sldId id="757" r:id="rId25"/>
    <p:sldId id="758" r:id="rId26"/>
    <p:sldId id="862" r:id="rId27"/>
    <p:sldId id="863" r:id="rId28"/>
    <p:sldId id="869" r:id="rId29"/>
    <p:sldId id="878" r:id="rId30"/>
    <p:sldId id="868" r:id="rId31"/>
    <p:sldId id="870" r:id="rId32"/>
    <p:sldId id="864" r:id="rId33"/>
    <p:sldId id="866" r:id="rId34"/>
    <p:sldId id="879" r:id="rId35"/>
    <p:sldId id="865" r:id="rId36"/>
    <p:sldId id="880" r:id="rId37"/>
    <p:sldId id="874" r:id="rId38"/>
    <p:sldId id="881" r:id="rId39"/>
    <p:sldId id="873" r:id="rId40"/>
    <p:sldId id="883" r:id="rId41"/>
    <p:sldId id="872" r:id="rId42"/>
    <p:sldId id="882" r:id="rId43"/>
    <p:sldId id="875" r:id="rId44"/>
    <p:sldId id="885" r:id="rId45"/>
    <p:sldId id="884" r:id="rId46"/>
    <p:sldId id="877" r:id="rId47"/>
    <p:sldId id="871" r:id="rId48"/>
    <p:sldId id="876" r:id="rId49"/>
    <p:sldId id="752" r:id="rId50"/>
    <p:sldId id="75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89357" autoAdjust="0"/>
  </p:normalViewPr>
  <p:slideViewPr>
    <p:cSldViewPr snapToGrid="0" snapToObjects="1">
      <p:cViewPr varScale="1">
        <p:scale>
          <a:sx n="81" d="100"/>
          <a:sy n="81" d="100"/>
        </p:scale>
        <p:origin x="754" y="62"/>
      </p:cViewPr>
      <p:guideLst/>
    </p:cSldViewPr>
  </p:slideViewPr>
  <p:notesTextViewPr>
    <p:cViewPr>
      <p:scale>
        <a:sx n="1" d="1"/>
        <a:sy n="1" d="1"/>
      </p:scale>
      <p:origin x="0" y="0"/>
    </p:cViewPr>
  </p:notesTextViewPr>
  <p:sorterViewPr>
    <p:cViewPr>
      <p:scale>
        <a:sx n="80" d="100"/>
        <a:sy n="80" d="100"/>
      </p:scale>
      <p:origin x="0" y="-5909"/>
    </p:cViewPr>
  </p:sorter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slide" Target="slides/slide38.xml" Id="rId39" /><Relationship Type="http://schemas.openxmlformats.org/officeDocument/2006/relationships/slide" Target="slides/slide20.xml" Id="rId21" /><Relationship Type="http://schemas.openxmlformats.org/officeDocument/2006/relationships/slide" Target="slides/slide33.xml" Id="rId34" /><Relationship Type="http://schemas.openxmlformats.org/officeDocument/2006/relationships/slide" Target="slides/slide41.xml" Id="rId42" /><Relationship Type="http://schemas.openxmlformats.org/officeDocument/2006/relationships/slide" Target="slides/slide46.xml" Id="rId47" /><Relationship Type="http://schemas.openxmlformats.org/officeDocument/2006/relationships/slide" Target="slides/slide49.xml" Id="rId50" /><Relationship Type="http://schemas.openxmlformats.org/officeDocument/2006/relationships/theme" Target="theme/theme1.xml" Id="rId55" /><Relationship Type="http://schemas.openxmlformats.org/officeDocument/2006/relationships/slide" Target="slides/slide6.xml" Id="rId7"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28.xml" Id="rId29"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slide" Target="slides/slide31.xml" Id="rId32" /><Relationship Type="http://schemas.openxmlformats.org/officeDocument/2006/relationships/slide" Target="slides/slide36.xml" Id="rId37" /><Relationship Type="http://schemas.openxmlformats.org/officeDocument/2006/relationships/slide" Target="slides/slide39.xml" Id="rId40" /><Relationship Type="http://schemas.openxmlformats.org/officeDocument/2006/relationships/slide" Target="slides/slide44.xml" Id="rId45" /><Relationship Type="http://schemas.openxmlformats.org/officeDocument/2006/relationships/presProps" Target="presProps.xml" Id="rId53" /><Relationship Type="http://schemas.openxmlformats.org/officeDocument/2006/relationships/slide" Target="slides/slide4.xml" Id="rId5"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slide" Target="slides/slide30.xml" Id="rId31" /><Relationship Type="http://schemas.openxmlformats.org/officeDocument/2006/relationships/slide" Target="slides/slide43.xml" Id="rId44" /><Relationship Type="http://schemas.openxmlformats.org/officeDocument/2006/relationships/notesMaster" Target="notesMasters/notesMaster1.xml" Id="rId52"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slide" Target="slides/slide34.xml" Id="rId35" /><Relationship Type="http://schemas.openxmlformats.org/officeDocument/2006/relationships/slide" Target="slides/slide42.xml" Id="rId43" /><Relationship Type="http://schemas.openxmlformats.org/officeDocument/2006/relationships/slide" Target="slides/slide47.xml" Id="rId48" /><Relationship Type="http://schemas.openxmlformats.org/officeDocument/2006/relationships/tableStyles" Target="tableStyles.xml" Id="rId56" /><Relationship Type="http://schemas.openxmlformats.org/officeDocument/2006/relationships/slide" Target="slides/slide7.xml" Id="rId8" /><Relationship Type="http://schemas.openxmlformats.org/officeDocument/2006/relationships/slide" Target="slides/slide50.xml" Id="rId51" /><Relationship Type="http://schemas.openxmlformats.org/officeDocument/2006/relationships/slide" Target="slides/slide2.xml" Id="rId3"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slide" Target="slides/slide32.xml" Id="rId33" /><Relationship Type="http://schemas.openxmlformats.org/officeDocument/2006/relationships/slide" Target="slides/slide37.xml" Id="rId38" /><Relationship Type="http://schemas.openxmlformats.org/officeDocument/2006/relationships/slide" Target="slides/slide45.xml" Id="rId46" /><Relationship Type="http://schemas.openxmlformats.org/officeDocument/2006/relationships/slide" Target="slides/slide19.xml" Id="rId20" /><Relationship Type="http://schemas.openxmlformats.org/officeDocument/2006/relationships/slide" Target="slides/slide40.xml" Id="rId41" /><Relationship Type="http://schemas.openxmlformats.org/officeDocument/2006/relationships/viewProps" Target="viewProps.xml" Id="rId54"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35.xml" Id="rId36" /><Relationship Type="http://schemas.openxmlformats.org/officeDocument/2006/relationships/slide" Target="slides/slide48.xml" Id="rId49" /><Relationship Type="http://schemas.openxmlformats.org/officeDocument/2006/relationships/customXml" Target="/customXML/item.xml" Id="imanage.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4C0886-00A8-4538-8F1C-18CFE40CD63B}" type="datetimeFigureOut">
              <a:rPr lang="en-US" smtClean="0"/>
              <a:t>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FA1F97-AFB3-4C16-AF44-EE1F556B3FA1}" type="slidenum">
              <a:rPr lang="en-US" smtClean="0"/>
              <a:t>‹#›</a:t>
            </a:fld>
            <a:endParaRPr lang="en-US"/>
          </a:p>
        </p:txBody>
      </p:sp>
    </p:spTree>
    <p:extLst>
      <p:ext uri="{BB962C8B-B14F-4D97-AF65-F5344CB8AC3E}">
        <p14:creationId xmlns:p14="http://schemas.microsoft.com/office/powerpoint/2010/main" val="3394388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overview of the </a:t>
            </a:r>
            <a:r>
              <a:rPr lang="en-US" dirty="0" err="1"/>
              <a:t>Swifties</a:t>
            </a:r>
            <a:r>
              <a:rPr lang="en-US" dirty="0"/>
              <a:t> for Trump AI issue: https://www.forbes.com/sites/petersuciu/2024/08/19/trump-shared-fake-ai-taylor-swift-endorsement-it-wont-end-well/</a:t>
            </a:r>
          </a:p>
        </p:txBody>
      </p:sp>
      <p:sp>
        <p:nvSpPr>
          <p:cNvPr id="4" name="Slide Number Placeholder 3"/>
          <p:cNvSpPr>
            <a:spLocks noGrp="1"/>
          </p:cNvSpPr>
          <p:nvPr>
            <p:ph type="sldNum" sz="quarter" idx="5"/>
          </p:nvPr>
        </p:nvSpPr>
        <p:spPr/>
        <p:txBody>
          <a:bodyPr/>
          <a:lstStyle/>
          <a:p>
            <a:fld id="{18FA1F97-AFB3-4C16-AF44-EE1F556B3FA1}" type="slidenum">
              <a:rPr lang="en-US" smtClean="0"/>
              <a:t>16</a:t>
            </a:fld>
            <a:endParaRPr lang="en-US"/>
          </a:p>
        </p:txBody>
      </p:sp>
    </p:spTree>
    <p:extLst>
      <p:ext uri="{BB962C8B-B14F-4D97-AF65-F5344CB8AC3E}">
        <p14:creationId xmlns:p14="http://schemas.microsoft.com/office/powerpoint/2010/main" val="801058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list of George Santo’s lies: https://nymag.com/intelligencer/article/guide-george-santos-lies.html</a:t>
            </a:r>
          </a:p>
        </p:txBody>
      </p:sp>
      <p:sp>
        <p:nvSpPr>
          <p:cNvPr id="4" name="Slide Number Placeholder 3"/>
          <p:cNvSpPr>
            <a:spLocks noGrp="1"/>
          </p:cNvSpPr>
          <p:nvPr>
            <p:ph type="sldNum" sz="quarter" idx="5"/>
          </p:nvPr>
        </p:nvSpPr>
        <p:spPr/>
        <p:txBody>
          <a:bodyPr/>
          <a:lstStyle/>
          <a:p>
            <a:fld id="{18FA1F97-AFB3-4C16-AF44-EE1F556B3FA1}" type="slidenum">
              <a:rPr lang="en-US" smtClean="0"/>
              <a:t>19</a:t>
            </a:fld>
            <a:endParaRPr lang="en-US"/>
          </a:p>
        </p:txBody>
      </p:sp>
    </p:spTree>
    <p:extLst>
      <p:ext uri="{BB962C8B-B14F-4D97-AF65-F5344CB8AC3E}">
        <p14:creationId xmlns:p14="http://schemas.microsoft.com/office/powerpoint/2010/main" val="11937801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5B8D4A-B5F9-204E-818E-CE91CA91A59D}"/>
              </a:ext>
            </a:extLst>
          </p:cNvPr>
          <p:cNvPicPr>
            <a:picLocks noChangeAspect="1"/>
          </p:cNvPicPr>
          <p:nvPr userDrawn="1"/>
        </p:nvPicPr>
        <p:blipFill>
          <a:blip r:embed="rId2"/>
          <a:stretch>
            <a:fillRect/>
          </a:stretch>
        </p:blipFill>
        <p:spPr>
          <a:xfrm>
            <a:off x="0" y="752928"/>
            <a:ext cx="6096000" cy="5156200"/>
          </a:xfrm>
          <a:prstGeom prst="rect">
            <a:avLst/>
          </a:prstGeom>
        </p:spPr>
      </p:pic>
      <p:pic>
        <p:nvPicPr>
          <p:cNvPr id="8" name="Picture 7">
            <a:extLst>
              <a:ext uri="{FF2B5EF4-FFF2-40B4-BE49-F238E27FC236}">
                <a16:creationId xmlns:a16="http://schemas.microsoft.com/office/drawing/2014/main" id="{713E3F09-5782-EE45-8B3D-16FAE2851E02}"/>
              </a:ext>
            </a:extLst>
          </p:cNvPr>
          <p:cNvPicPr>
            <a:picLocks noChangeAspect="1"/>
          </p:cNvPicPr>
          <p:nvPr userDrawn="1"/>
        </p:nvPicPr>
        <p:blipFill>
          <a:blip r:embed="rId3"/>
          <a:stretch>
            <a:fillRect/>
          </a:stretch>
        </p:blipFill>
        <p:spPr>
          <a:xfrm>
            <a:off x="6990442" y="3018064"/>
            <a:ext cx="4546600" cy="1104900"/>
          </a:xfrm>
          <a:prstGeom prst="rect">
            <a:avLst/>
          </a:prstGeom>
        </p:spPr>
      </p:pic>
    </p:spTree>
    <p:extLst>
      <p:ext uri="{BB962C8B-B14F-4D97-AF65-F5344CB8AC3E}">
        <p14:creationId xmlns:p14="http://schemas.microsoft.com/office/powerpoint/2010/main" val="26677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7375-1DF0-214D-9A44-2546A09685FB}"/>
              </a:ext>
            </a:extLst>
          </p:cNvPr>
          <p:cNvSpPr>
            <a:spLocks noGrp="1"/>
          </p:cNvSpPr>
          <p:nvPr>
            <p:ph type="ctrTitle" hasCustomPrompt="1"/>
          </p:nvPr>
        </p:nvSpPr>
        <p:spPr>
          <a:xfrm>
            <a:off x="7772400" y="555585"/>
            <a:ext cx="4152899" cy="1172631"/>
          </a:xfrm>
          <a:prstGeom prst="rect">
            <a:avLst/>
          </a:prstGeom>
        </p:spPr>
        <p:txBody>
          <a:bodyPr anchor="b"/>
          <a:lstStyle>
            <a:lvl1pPr algn="l" fontAlgn="b">
              <a:defRPr sz="2800" b="1" i="0" cap="all" baseline="0">
                <a:solidFill>
                  <a:schemeClr val="accent1"/>
                </a:solidFill>
              </a:defRPr>
            </a:lvl1pPr>
          </a:lstStyle>
          <a:p>
            <a:r>
              <a:rPr lang="en-US" dirty="0"/>
              <a:t>Thank you!</a:t>
            </a:r>
          </a:p>
        </p:txBody>
      </p:sp>
      <p:sp>
        <p:nvSpPr>
          <p:cNvPr id="10" name="Subtitle 2">
            <a:extLst>
              <a:ext uri="{FF2B5EF4-FFF2-40B4-BE49-F238E27FC236}">
                <a16:creationId xmlns:a16="http://schemas.microsoft.com/office/drawing/2014/main" id="{51D7CA31-AFFC-8B45-AA7A-BB0DDEF5F0A0}"/>
              </a:ext>
            </a:extLst>
          </p:cNvPr>
          <p:cNvSpPr txBox="1">
            <a:spLocks/>
          </p:cNvSpPr>
          <p:nvPr userDrawn="1"/>
        </p:nvSpPr>
        <p:spPr>
          <a:xfrm>
            <a:off x="7772400" y="4522123"/>
            <a:ext cx="4152901" cy="270700"/>
          </a:xfrm>
          <a:prstGeom prst="rect">
            <a:avLst/>
          </a:prstGeom>
        </p:spPr>
        <p:txBody>
          <a:bodyPr anchor="b" anchorCtr="0"/>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300" b="1" i="0" baseline="0" dirty="0"/>
              <a:t>BUTZEL.COM</a:t>
            </a:r>
          </a:p>
        </p:txBody>
      </p:sp>
      <p:pic>
        <p:nvPicPr>
          <p:cNvPr id="8" name="Picture 7">
            <a:extLst>
              <a:ext uri="{FF2B5EF4-FFF2-40B4-BE49-F238E27FC236}">
                <a16:creationId xmlns:a16="http://schemas.microsoft.com/office/drawing/2014/main" id="{0A8B2FEB-00EC-FB4C-A513-45BE062E1B89}"/>
              </a:ext>
            </a:extLst>
          </p:cNvPr>
          <p:cNvPicPr>
            <a:picLocks noChangeAspect="1"/>
          </p:cNvPicPr>
          <p:nvPr userDrawn="1"/>
        </p:nvPicPr>
        <p:blipFill>
          <a:blip r:embed="rId2"/>
          <a:stretch>
            <a:fillRect/>
          </a:stretch>
        </p:blipFill>
        <p:spPr>
          <a:xfrm>
            <a:off x="7103478" y="2187832"/>
            <a:ext cx="2360562" cy="573656"/>
          </a:xfrm>
          <a:prstGeom prst="rect">
            <a:avLst/>
          </a:prstGeom>
        </p:spPr>
      </p:pic>
      <p:pic>
        <p:nvPicPr>
          <p:cNvPr id="11" name="Picture 10">
            <a:extLst>
              <a:ext uri="{FF2B5EF4-FFF2-40B4-BE49-F238E27FC236}">
                <a16:creationId xmlns:a16="http://schemas.microsoft.com/office/drawing/2014/main" id="{4D91DA21-0070-A84F-9988-260907DE38CC}"/>
              </a:ext>
            </a:extLst>
          </p:cNvPr>
          <p:cNvPicPr>
            <a:picLocks noChangeAspect="1"/>
          </p:cNvPicPr>
          <p:nvPr userDrawn="1"/>
        </p:nvPicPr>
        <p:blipFill>
          <a:blip r:embed="rId3"/>
          <a:stretch>
            <a:fillRect/>
          </a:stretch>
        </p:blipFill>
        <p:spPr>
          <a:xfrm>
            <a:off x="0" y="752928"/>
            <a:ext cx="6096000" cy="5156200"/>
          </a:xfrm>
          <a:prstGeom prst="rect">
            <a:avLst/>
          </a:prstGeom>
        </p:spPr>
      </p:pic>
      <p:sp>
        <p:nvSpPr>
          <p:cNvPr id="4" name="Text Placeholder 3">
            <a:extLst>
              <a:ext uri="{FF2B5EF4-FFF2-40B4-BE49-F238E27FC236}">
                <a16:creationId xmlns:a16="http://schemas.microsoft.com/office/drawing/2014/main" id="{D2902253-659B-2047-BDCF-EEE08BC9937B}"/>
              </a:ext>
            </a:extLst>
          </p:cNvPr>
          <p:cNvSpPr>
            <a:spLocks noGrp="1"/>
          </p:cNvSpPr>
          <p:nvPr>
            <p:ph type="body" sz="quarter" idx="10" hasCustomPrompt="1"/>
          </p:nvPr>
        </p:nvSpPr>
        <p:spPr>
          <a:xfrm>
            <a:off x="7772400" y="5178829"/>
            <a:ext cx="4152900" cy="1529946"/>
          </a:xfrm>
          <a:prstGeom prst="rect">
            <a:avLst/>
          </a:prstGeom>
        </p:spPr>
        <p:txBody>
          <a:bodyPr anchor="b" anchorCtr="0"/>
          <a:lstStyle>
            <a:lvl1pPr marL="0" indent="0">
              <a:buFontTx/>
              <a:buNone/>
              <a:defRPr sz="700" baseline="0"/>
            </a:lvl1pPr>
          </a:lstStyle>
          <a:p>
            <a:pPr lvl="0"/>
            <a:r>
              <a:rPr lang="en-US" dirty="0"/>
              <a:t>DISCLOSURE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quasi </a:t>
            </a:r>
            <a:r>
              <a:rPr lang="en-US" dirty="0" err="1"/>
              <a:t>architecto</a:t>
            </a:r>
            <a:r>
              <a:rPr lang="en-US" dirty="0"/>
              <a:t> beatae vitae dicta sunt </a:t>
            </a:r>
            <a:r>
              <a:rPr lang="en-US" dirty="0" err="1"/>
              <a:t>explicabo</a:t>
            </a:r>
            <a:r>
              <a:rPr lang="en-US" dirty="0"/>
              <a:t>. Nemo </a:t>
            </a:r>
            <a:r>
              <a:rPr lang="en-US" dirty="0" err="1"/>
              <a:t>enim</a:t>
            </a:r>
            <a:r>
              <a:rPr lang="en-US" dirty="0"/>
              <a:t> </a:t>
            </a:r>
            <a:r>
              <a:rPr lang="en-US" dirty="0" err="1"/>
              <a:t>ipsam</a:t>
            </a:r>
            <a:r>
              <a:rPr lang="en-US" dirty="0"/>
              <a:t> </a:t>
            </a:r>
            <a:r>
              <a:rPr lang="en-US" dirty="0" err="1"/>
              <a:t>voluptatem</a:t>
            </a:r>
            <a:r>
              <a:rPr lang="en-US" dirty="0"/>
              <a:t> </a:t>
            </a:r>
            <a:r>
              <a:rPr lang="en-US" dirty="0" err="1"/>
              <a:t>quia</a:t>
            </a:r>
            <a:r>
              <a:rPr lang="en-US" dirty="0"/>
              <a:t> </a:t>
            </a:r>
            <a:r>
              <a:rPr lang="en-US" dirty="0" err="1"/>
              <a:t>voluptas</a:t>
            </a:r>
            <a:r>
              <a:rPr lang="en-US" dirty="0"/>
              <a:t> sit </a:t>
            </a:r>
            <a:r>
              <a:rPr lang="en-US" dirty="0" err="1"/>
              <a:t>aspernatur</a:t>
            </a:r>
            <a:r>
              <a:rPr lang="en-US" dirty="0"/>
              <a:t> </a:t>
            </a:r>
            <a:r>
              <a:rPr lang="en-US" dirty="0" err="1"/>
              <a:t>aut</a:t>
            </a:r>
            <a:r>
              <a:rPr lang="en-US" dirty="0"/>
              <a:t> </a:t>
            </a:r>
            <a:r>
              <a:rPr lang="en-US" dirty="0" err="1"/>
              <a:t>odit</a:t>
            </a:r>
            <a:r>
              <a:rPr lang="en-US" dirty="0"/>
              <a:t> </a:t>
            </a:r>
            <a:r>
              <a:rPr lang="en-US" dirty="0" err="1"/>
              <a:t>aut</a:t>
            </a:r>
            <a:r>
              <a:rPr lang="en-US" dirty="0"/>
              <a:t> fugit, sed </a:t>
            </a:r>
            <a:r>
              <a:rPr lang="en-US" dirty="0" err="1"/>
              <a:t>quia</a:t>
            </a:r>
            <a:r>
              <a:rPr lang="en-US" dirty="0"/>
              <a:t> </a:t>
            </a:r>
            <a:r>
              <a:rPr lang="en-US" dirty="0" err="1"/>
              <a:t>consequuntur</a:t>
            </a:r>
            <a:r>
              <a:rPr lang="en-US" dirty="0"/>
              <a:t> </a:t>
            </a:r>
            <a:r>
              <a:rPr lang="en-US" dirty="0" err="1"/>
              <a:t>magni</a:t>
            </a:r>
            <a:r>
              <a:rPr lang="en-US" dirty="0"/>
              <a:t> </a:t>
            </a:r>
            <a:r>
              <a:rPr lang="en-US" dirty="0" err="1"/>
              <a:t>dolores</a:t>
            </a:r>
            <a:r>
              <a:rPr lang="en-US" dirty="0"/>
              <a:t> </a:t>
            </a:r>
            <a:r>
              <a:rPr lang="en-US" dirty="0" err="1"/>
              <a:t>eos</a:t>
            </a:r>
            <a:r>
              <a:rPr lang="en-US" dirty="0"/>
              <a:t> qui </a:t>
            </a:r>
            <a:r>
              <a:rPr lang="en-US" dirty="0" err="1"/>
              <a:t>ratione</a:t>
            </a:r>
            <a:r>
              <a:rPr lang="en-US" dirty="0"/>
              <a:t> </a:t>
            </a:r>
            <a:r>
              <a:rPr lang="en-US" dirty="0" err="1"/>
              <a:t>voluptatem</a:t>
            </a:r>
            <a:r>
              <a:rPr lang="en-US" dirty="0"/>
              <a:t> </a:t>
            </a:r>
            <a:r>
              <a:rPr lang="en-US" dirty="0" err="1"/>
              <a:t>sequi</a:t>
            </a:r>
            <a:r>
              <a:rPr lang="en-US" dirty="0"/>
              <a:t> </a:t>
            </a:r>
            <a:r>
              <a:rPr lang="en-US" dirty="0" err="1"/>
              <a:t>nesciunt</a:t>
            </a:r>
            <a:r>
              <a:rPr lang="en-US" dirty="0"/>
              <a:t>. </a:t>
            </a:r>
            <a:r>
              <a:rPr lang="en-US" dirty="0" err="1"/>
              <a:t>Neque</a:t>
            </a:r>
            <a:r>
              <a:rPr lang="en-US" dirty="0"/>
              <a:t> </a:t>
            </a:r>
            <a:r>
              <a:rPr lang="en-US" dirty="0" err="1"/>
              <a:t>porro</a:t>
            </a:r>
            <a:r>
              <a:rPr lang="en-US" dirty="0"/>
              <a:t> </a:t>
            </a:r>
            <a:r>
              <a:rPr lang="en-US" dirty="0" err="1"/>
              <a:t>quisquam</a:t>
            </a:r>
            <a:r>
              <a:rPr lang="en-US" dirty="0"/>
              <a:t> </a:t>
            </a:r>
            <a:r>
              <a:rPr lang="en-US" dirty="0" err="1"/>
              <a:t>est</a:t>
            </a:r>
            <a:r>
              <a:rPr lang="en-US" dirty="0"/>
              <a:t>, qui </a:t>
            </a:r>
            <a:r>
              <a:rPr lang="en-US" dirty="0" err="1"/>
              <a:t>dolorem</a:t>
            </a:r>
            <a:r>
              <a:rPr lang="en-US" dirty="0"/>
              <a:t> ipsum </a:t>
            </a:r>
            <a:r>
              <a:rPr lang="en-US" dirty="0" err="1"/>
              <a:t>quia</a:t>
            </a:r>
            <a:r>
              <a:rPr lang="en-US" dirty="0"/>
              <a:t> dolor sit </a:t>
            </a:r>
            <a:r>
              <a:rPr lang="en-US" dirty="0" err="1"/>
              <a:t>amet</a:t>
            </a:r>
            <a:r>
              <a:rPr lang="en-US" dirty="0"/>
              <a:t>, </a:t>
            </a:r>
            <a:r>
              <a:rPr lang="en-US" dirty="0" err="1"/>
              <a:t>consectetur</a:t>
            </a:r>
            <a:r>
              <a:rPr lang="en-US" dirty="0"/>
              <a:t>, </a:t>
            </a:r>
            <a:r>
              <a:rPr lang="en-US" dirty="0" err="1"/>
              <a:t>adipisci</a:t>
            </a:r>
            <a:r>
              <a:rPr lang="en-US" dirty="0"/>
              <a:t> </a:t>
            </a:r>
            <a:r>
              <a:rPr lang="en-US" dirty="0" err="1"/>
              <a:t>velit</a:t>
            </a:r>
            <a:r>
              <a:rPr lang="en-US" dirty="0"/>
              <a:t>, sed </a:t>
            </a:r>
            <a:r>
              <a:rPr lang="en-US" dirty="0" err="1"/>
              <a:t>quia</a:t>
            </a:r>
            <a:r>
              <a:rPr lang="en-US" dirty="0"/>
              <a:t> non </a:t>
            </a:r>
            <a:r>
              <a:rPr lang="en-US" dirty="0" err="1"/>
              <a:t>numquam</a:t>
            </a:r>
            <a:r>
              <a:rPr lang="en-US" dirty="0"/>
              <a:t> </a:t>
            </a:r>
            <a:r>
              <a:rPr lang="en-US" dirty="0" err="1"/>
              <a:t>eius</a:t>
            </a:r>
            <a:r>
              <a:rPr lang="en-US" dirty="0"/>
              <a:t> </a:t>
            </a:r>
            <a:r>
              <a:rPr lang="en-US" dirty="0" err="1"/>
              <a:t>modi</a:t>
            </a:r>
            <a:r>
              <a:rPr lang="en-US" dirty="0"/>
              <a:t> </a:t>
            </a:r>
            <a:r>
              <a:rPr lang="en-US" dirty="0" err="1"/>
              <a:t>tempora</a:t>
            </a:r>
            <a:r>
              <a:rPr lang="en-US" dirty="0"/>
              <a:t> </a:t>
            </a:r>
            <a:r>
              <a:rPr lang="en-US" dirty="0" err="1"/>
              <a:t>incidunt</a:t>
            </a:r>
            <a:r>
              <a:rPr lang="en-US" dirty="0"/>
              <a:t> </a:t>
            </a:r>
            <a:r>
              <a:rPr lang="en-US" dirty="0" err="1"/>
              <a:t>ut</a:t>
            </a:r>
            <a:r>
              <a:rPr lang="en-US" dirty="0"/>
              <a:t> </a:t>
            </a:r>
            <a:r>
              <a:rPr lang="en-US" dirty="0" err="1"/>
              <a:t>labore</a:t>
            </a:r>
            <a:r>
              <a:rPr lang="en-US" dirty="0"/>
              <a:t> et dolore </a:t>
            </a:r>
            <a:r>
              <a:rPr lang="en-US" dirty="0" err="1"/>
              <a:t>magnam</a:t>
            </a:r>
            <a:r>
              <a:rPr lang="en-US" dirty="0"/>
              <a:t> </a:t>
            </a:r>
            <a:r>
              <a:rPr lang="en-US" dirty="0" err="1"/>
              <a:t>aliquam</a:t>
            </a:r>
            <a:r>
              <a:rPr lang="en-US" dirty="0"/>
              <a:t> </a:t>
            </a:r>
            <a:r>
              <a:rPr lang="en-US" dirty="0" err="1"/>
              <a:t>quaerat</a:t>
            </a:r>
            <a:r>
              <a:rPr lang="en-US" dirty="0"/>
              <a:t> </a:t>
            </a:r>
            <a:r>
              <a:rPr lang="en-US" dirty="0" err="1"/>
              <a:t>voluptatem</a:t>
            </a:r>
            <a:r>
              <a:rPr lang="en-US" dirty="0"/>
              <a:t>.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commodi</a:t>
            </a:r>
            <a:r>
              <a:rPr lang="en-US" dirty="0"/>
              <a:t> </a:t>
            </a:r>
            <a:r>
              <a:rPr lang="en-US" dirty="0" err="1"/>
              <a:t>consequatur</a:t>
            </a:r>
            <a:r>
              <a:rPr lang="en-US" dirty="0"/>
              <a:t>? </a:t>
            </a:r>
            <a:r>
              <a:rPr lang="en-US" dirty="0" err="1"/>
              <a:t>Quis</a:t>
            </a:r>
            <a:r>
              <a:rPr lang="en-US" dirty="0"/>
              <a:t> </a:t>
            </a:r>
            <a:r>
              <a:rPr lang="en-US" dirty="0" err="1"/>
              <a:t>autem</a:t>
            </a:r>
            <a:r>
              <a:rPr lang="en-US" dirty="0"/>
              <a:t> vel </a:t>
            </a:r>
            <a:r>
              <a:rPr lang="en-US" dirty="0" err="1"/>
              <a:t>eum</a:t>
            </a:r>
            <a:r>
              <a:rPr lang="en-US" dirty="0"/>
              <a:t> </a:t>
            </a:r>
            <a:r>
              <a:rPr lang="en-US" dirty="0" err="1"/>
              <a:t>iure</a:t>
            </a:r>
            <a:r>
              <a:rPr lang="en-US" dirty="0"/>
              <a:t> </a:t>
            </a:r>
            <a:r>
              <a:rPr lang="en-US" dirty="0" err="1"/>
              <a:t>reprehenderit</a:t>
            </a:r>
            <a:r>
              <a:rPr lang="en-US" dirty="0"/>
              <a:t> qui in </a:t>
            </a:r>
            <a:r>
              <a:rPr lang="en-US" dirty="0" err="1"/>
              <a:t>ea</a:t>
            </a:r>
            <a:r>
              <a:rPr lang="en-US" dirty="0"/>
              <a:t> </a:t>
            </a:r>
            <a:r>
              <a:rPr lang="en-US" dirty="0" err="1"/>
              <a:t>voluptate</a:t>
            </a:r>
            <a:r>
              <a:rPr lang="en-US" dirty="0"/>
              <a:t> </a:t>
            </a:r>
            <a:r>
              <a:rPr lang="en-US" dirty="0" err="1"/>
              <a:t>velit</a:t>
            </a:r>
            <a:r>
              <a:rPr lang="en-US" dirty="0"/>
              <a:t> </a:t>
            </a:r>
            <a:r>
              <a:rPr lang="en-US" dirty="0" err="1"/>
              <a:t>esse</a:t>
            </a:r>
            <a:r>
              <a:rPr lang="en-US" dirty="0"/>
              <a:t> </a:t>
            </a:r>
            <a:r>
              <a:rPr lang="en-US" dirty="0" err="1"/>
              <a:t>quam</a:t>
            </a:r>
            <a:r>
              <a:rPr lang="en-US" dirty="0"/>
              <a:t> nihil </a:t>
            </a:r>
            <a:r>
              <a:rPr lang="en-US" dirty="0" err="1"/>
              <a:t>molestiae</a:t>
            </a:r>
            <a:r>
              <a:rPr lang="en-US" dirty="0"/>
              <a:t> </a:t>
            </a:r>
            <a:r>
              <a:rPr lang="en-US" dirty="0" err="1"/>
              <a:t>consequatur</a:t>
            </a:r>
            <a:r>
              <a:rPr lang="en-US" dirty="0"/>
              <a:t>, vel </a:t>
            </a:r>
            <a:r>
              <a:rPr lang="en-US" dirty="0" err="1"/>
              <a:t>illum</a:t>
            </a:r>
            <a:r>
              <a:rPr lang="en-US" dirty="0"/>
              <a:t> qui </a:t>
            </a:r>
            <a:r>
              <a:rPr lang="en-US" dirty="0" err="1"/>
              <a:t>dolorem</a:t>
            </a:r>
            <a:r>
              <a:rPr lang="en-US" dirty="0"/>
              <a:t> </a:t>
            </a:r>
            <a:r>
              <a:rPr lang="en-US" dirty="0" err="1"/>
              <a:t>eum</a:t>
            </a:r>
            <a:r>
              <a:rPr lang="en-US" dirty="0"/>
              <a:t> </a:t>
            </a:r>
            <a:r>
              <a:rPr lang="en-US" dirty="0" err="1"/>
              <a:t>fugiat</a:t>
            </a:r>
            <a:r>
              <a:rPr lang="en-US" dirty="0"/>
              <a:t> quo </a:t>
            </a:r>
            <a:r>
              <a:rPr lang="en-US" dirty="0" err="1"/>
              <a:t>voluptas</a:t>
            </a:r>
            <a:r>
              <a:rPr lang="en-US" dirty="0"/>
              <a:t> </a:t>
            </a:r>
            <a:r>
              <a:rPr lang="en-US" dirty="0" err="1"/>
              <a:t>nulla</a:t>
            </a:r>
            <a:r>
              <a:rPr lang="en-US" dirty="0"/>
              <a:t> </a:t>
            </a:r>
            <a:r>
              <a:rPr lang="en-US" dirty="0" err="1"/>
              <a:t>pariatur</a:t>
            </a:r>
            <a:r>
              <a:rPr lang="en-US" dirty="0"/>
              <a:t>?"</a:t>
            </a:r>
          </a:p>
        </p:txBody>
      </p:sp>
      <p:sp>
        <p:nvSpPr>
          <p:cNvPr id="6" name="Text Placeholder 5">
            <a:extLst>
              <a:ext uri="{FF2B5EF4-FFF2-40B4-BE49-F238E27FC236}">
                <a16:creationId xmlns:a16="http://schemas.microsoft.com/office/drawing/2014/main" id="{67486260-63B5-6C49-833C-FC3C078D739F}"/>
              </a:ext>
            </a:extLst>
          </p:cNvPr>
          <p:cNvSpPr>
            <a:spLocks noGrp="1"/>
          </p:cNvSpPr>
          <p:nvPr>
            <p:ph type="body" sz="quarter" idx="11" hasCustomPrompt="1"/>
          </p:nvPr>
        </p:nvSpPr>
        <p:spPr>
          <a:xfrm>
            <a:off x="7772400" y="3429000"/>
            <a:ext cx="4152900" cy="1093788"/>
          </a:xfrm>
          <a:prstGeom prst="rect">
            <a:avLst/>
          </a:prstGeom>
        </p:spPr>
        <p:txBody>
          <a:bodyPr anchor="b" anchorCtr="0"/>
          <a:lstStyle>
            <a:lvl1pPr marL="0" indent="0">
              <a:lnSpc>
                <a:spcPts val="1040"/>
              </a:lnSpc>
              <a:spcBef>
                <a:spcPts val="1000"/>
              </a:spcBef>
              <a:buFontTx/>
              <a:buNone/>
              <a:defRPr sz="1200" baseline="0"/>
            </a:lvl1pPr>
          </a:lstStyle>
          <a:p>
            <a:pPr lvl="0"/>
            <a:r>
              <a:rPr lang="en-US" dirty="0"/>
              <a:t>Presenter Name and Contact Information</a:t>
            </a:r>
          </a:p>
        </p:txBody>
      </p:sp>
    </p:spTree>
    <p:extLst>
      <p:ext uri="{BB962C8B-B14F-4D97-AF65-F5344CB8AC3E}">
        <p14:creationId xmlns:p14="http://schemas.microsoft.com/office/powerpoint/2010/main" val="4196051737"/>
      </p:ext>
    </p:extLst>
  </p:cSld>
  <p:clrMapOvr>
    <a:masterClrMapping/>
  </p:clrMapOvr>
  <p:extLst>
    <p:ext uri="{DCECCB84-F9BA-43D5-87BE-67443E8EF086}">
      <p15:sldGuideLst xmlns:p15="http://schemas.microsoft.com/office/powerpoint/2012/main">
        <p15:guide id="1" pos="4176" userDrawn="1">
          <p15:clr>
            <a:srgbClr val="FBAE40"/>
          </p15:clr>
        </p15:guide>
        <p15:guide id="2" orient="horz" pos="1920" userDrawn="1">
          <p15:clr>
            <a:srgbClr val="FBAE40"/>
          </p15:clr>
        </p15:guide>
        <p15:guide id="3" pos="489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a:t>
            </a:r>
            <a:br>
              <a:rPr lang="en-US" dirty="0"/>
            </a:br>
            <a:r>
              <a:rPr lang="en-US" dirty="0"/>
              <a:t> Master title style</a:t>
            </a:r>
          </a:p>
        </p:txBody>
      </p:sp>
      <p:sp>
        <p:nvSpPr>
          <p:cNvPr id="3" name="Content Placeholder 2"/>
          <p:cNvSpPr>
            <a:spLocks noGrp="1"/>
          </p:cNvSpPr>
          <p:nvPr>
            <p:ph idx="1"/>
          </p:nvPr>
        </p:nvSpPr>
        <p:spPr/>
        <p:txBody>
          <a:bodyPr anchor="ct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951856" y="5867131"/>
            <a:ext cx="551167" cy="365125"/>
          </a:xfrm>
        </p:spPr>
        <p:txBody>
          <a:bodyPr/>
          <a:lstStyle/>
          <a:p>
            <a:fld id="{39CF4596-ECF1-4B45-94E8-08566D8D3362}" type="slidenum">
              <a:rPr lang="en-US" smtClean="0"/>
              <a:t>‹#›</a:t>
            </a:fld>
            <a:endParaRPr lang="en-US" dirty="0"/>
          </a:p>
        </p:txBody>
      </p:sp>
      <p:sp>
        <p:nvSpPr>
          <p:cNvPr id="4" name="TextBox 3">
            <a:extLst>
              <a:ext uri="{FF2B5EF4-FFF2-40B4-BE49-F238E27FC236}">
                <a16:creationId xmlns:a16="http://schemas.microsoft.com/office/drawing/2014/main" id="{11F86AD0-AB12-4D06-87C5-43BA2E5CD70F}"/>
              </a:ext>
            </a:extLst>
          </p:cNvPr>
          <p:cNvSpPr txBox="1"/>
          <p:nvPr userDrawn="1"/>
        </p:nvSpPr>
        <p:spPr>
          <a:xfrm>
            <a:off x="4870938" y="6391981"/>
            <a:ext cx="3727939" cy="261610"/>
          </a:xfrm>
          <a:prstGeom prst="rect">
            <a:avLst/>
          </a:prstGeom>
          <a:noFill/>
        </p:spPr>
        <p:txBody>
          <a:bodyPr wrap="square" rtlCol="0">
            <a:spAutoFit/>
          </a:bodyPr>
          <a:lstStyle/>
          <a:p>
            <a:r>
              <a:rPr lang="en-US" sz="1050" dirty="0"/>
              <a:t>©Butzel  2024</a:t>
            </a:r>
          </a:p>
        </p:txBody>
      </p:sp>
    </p:spTree>
    <p:extLst>
      <p:ext uri="{BB962C8B-B14F-4D97-AF65-F5344CB8AC3E}">
        <p14:creationId xmlns:p14="http://schemas.microsoft.com/office/powerpoint/2010/main" val="1097977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7375-1DF0-214D-9A44-2546A09685FB}"/>
              </a:ext>
            </a:extLst>
          </p:cNvPr>
          <p:cNvSpPr>
            <a:spLocks noGrp="1"/>
          </p:cNvSpPr>
          <p:nvPr>
            <p:ph type="ctrTitle" hasCustomPrompt="1"/>
          </p:nvPr>
        </p:nvSpPr>
        <p:spPr>
          <a:xfrm>
            <a:off x="6629400" y="555585"/>
            <a:ext cx="5295899" cy="2437987"/>
          </a:xfrm>
          <a:prstGeom prst="rect">
            <a:avLst/>
          </a:prstGeom>
        </p:spPr>
        <p:txBody>
          <a:bodyPr anchor="b"/>
          <a:lstStyle>
            <a:lvl1pPr algn="l" fontAlgn="b">
              <a:defRPr sz="3800" b="1" i="0" cap="all" baseline="0">
                <a:solidFill>
                  <a:schemeClr val="accent1"/>
                </a:solidFill>
              </a:defRPr>
            </a:lvl1pPr>
          </a:lstStyle>
          <a:p>
            <a:r>
              <a:rPr lang="en-US" dirty="0"/>
              <a:t>Title page</a:t>
            </a:r>
          </a:p>
        </p:txBody>
      </p:sp>
      <p:sp>
        <p:nvSpPr>
          <p:cNvPr id="3" name="Subtitle 2">
            <a:extLst>
              <a:ext uri="{FF2B5EF4-FFF2-40B4-BE49-F238E27FC236}">
                <a16:creationId xmlns:a16="http://schemas.microsoft.com/office/drawing/2014/main" id="{BCCF4FB7-851A-434A-B0CD-F4CA32D6C3B9}"/>
              </a:ext>
            </a:extLst>
          </p:cNvPr>
          <p:cNvSpPr>
            <a:spLocks noGrp="1"/>
          </p:cNvSpPr>
          <p:nvPr>
            <p:ph type="subTitle" idx="1" hasCustomPrompt="1"/>
          </p:nvPr>
        </p:nvSpPr>
        <p:spPr>
          <a:xfrm>
            <a:off x="6629398" y="3124200"/>
            <a:ext cx="5295901" cy="740229"/>
          </a:xfrm>
          <a:prstGeom prst="rect">
            <a:avLst/>
          </a:prstGeom>
        </p:spPr>
        <p:txBody>
          <a:bodyPr/>
          <a:lstStyle>
            <a:lvl1pPr marL="0" indent="0" algn="l">
              <a:buNone/>
              <a:defRPr sz="2400" baseline="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as needed</a:t>
            </a:r>
          </a:p>
        </p:txBody>
      </p:sp>
      <p:pic>
        <p:nvPicPr>
          <p:cNvPr id="9" name="Picture 8">
            <a:extLst>
              <a:ext uri="{FF2B5EF4-FFF2-40B4-BE49-F238E27FC236}">
                <a16:creationId xmlns:a16="http://schemas.microsoft.com/office/drawing/2014/main" id="{45C4FBC8-9C0F-4A4A-BEFC-3A7A85D8CB52}"/>
              </a:ext>
            </a:extLst>
          </p:cNvPr>
          <p:cNvPicPr>
            <a:picLocks noChangeAspect="1"/>
          </p:cNvPicPr>
          <p:nvPr userDrawn="1"/>
        </p:nvPicPr>
        <p:blipFill>
          <a:blip r:embed="rId2"/>
          <a:stretch>
            <a:fillRect/>
          </a:stretch>
        </p:blipFill>
        <p:spPr>
          <a:xfrm>
            <a:off x="0" y="850900"/>
            <a:ext cx="6096000" cy="5156200"/>
          </a:xfrm>
          <a:prstGeom prst="rect">
            <a:avLst/>
          </a:prstGeom>
        </p:spPr>
      </p:pic>
      <p:pic>
        <p:nvPicPr>
          <p:cNvPr id="12" name="Picture 11">
            <a:extLst>
              <a:ext uri="{FF2B5EF4-FFF2-40B4-BE49-F238E27FC236}">
                <a16:creationId xmlns:a16="http://schemas.microsoft.com/office/drawing/2014/main" id="{BD01C463-B61F-5648-A5FB-C9EA17916324}"/>
              </a:ext>
            </a:extLst>
          </p:cNvPr>
          <p:cNvPicPr>
            <a:picLocks noChangeAspect="1"/>
          </p:cNvPicPr>
          <p:nvPr userDrawn="1"/>
        </p:nvPicPr>
        <p:blipFill>
          <a:blip r:embed="rId3"/>
          <a:stretch>
            <a:fillRect/>
          </a:stretch>
        </p:blipFill>
        <p:spPr>
          <a:xfrm>
            <a:off x="10007600" y="6327775"/>
            <a:ext cx="1955800" cy="393700"/>
          </a:xfrm>
          <a:prstGeom prst="rect">
            <a:avLst/>
          </a:prstGeom>
        </p:spPr>
      </p:pic>
      <p:sp>
        <p:nvSpPr>
          <p:cNvPr id="27" name="Text Placeholder 26">
            <a:extLst>
              <a:ext uri="{FF2B5EF4-FFF2-40B4-BE49-F238E27FC236}">
                <a16:creationId xmlns:a16="http://schemas.microsoft.com/office/drawing/2014/main" id="{3BEE1B99-4450-3441-8A73-E6C2FC707E70}"/>
              </a:ext>
            </a:extLst>
          </p:cNvPr>
          <p:cNvSpPr>
            <a:spLocks noGrp="1"/>
          </p:cNvSpPr>
          <p:nvPr>
            <p:ph type="body" sz="quarter" idx="11" hasCustomPrompt="1"/>
          </p:nvPr>
        </p:nvSpPr>
        <p:spPr>
          <a:xfrm>
            <a:off x="6629398" y="4243647"/>
            <a:ext cx="5334002" cy="1485900"/>
          </a:xfrm>
          <a:prstGeom prst="rect">
            <a:avLst/>
          </a:prstGeom>
        </p:spPr>
        <p:txBody>
          <a:bodyPr/>
          <a:lstStyle>
            <a:lvl1pPr marL="0" indent="0">
              <a:buFontTx/>
              <a:buNone/>
              <a:defRPr sz="1500" b="0" i="0" baseline="0">
                <a:latin typeface="+mn-lt"/>
              </a:defRPr>
            </a:lvl1pPr>
            <a:lvl2pPr marL="7938" indent="0">
              <a:buFontTx/>
              <a:buNone/>
              <a:tabLst/>
              <a:defRPr sz="1500" baseline="0">
                <a:latin typeface="+mn-lt"/>
              </a:defRPr>
            </a:lvl2pPr>
            <a:lvl3pPr marL="914400" indent="0">
              <a:buFontTx/>
              <a:buNone/>
              <a:defRPr/>
            </a:lvl3pPr>
            <a:lvl4pPr marL="1371600" indent="0">
              <a:buFontTx/>
              <a:buNone/>
              <a:defRPr/>
            </a:lvl4pPr>
            <a:lvl5pPr marL="1828800" indent="0">
              <a:buFontTx/>
              <a:buNone/>
              <a:defRPr/>
            </a:lvl5pPr>
          </a:lstStyle>
          <a:p>
            <a:pPr lvl="0"/>
            <a:r>
              <a:rPr lang="en-US" dirty="0"/>
              <a:t>Presenter Name</a:t>
            </a:r>
          </a:p>
          <a:p>
            <a:pPr lvl="1"/>
            <a:r>
              <a:rPr lang="en-US" dirty="0"/>
              <a:t>Contact Information</a:t>
            </a:r>
          </a:p>
          <a:p>
            <a:pPr lvl="1"/>
            <a:r>
              <a:rPr lang="en-US" dirty="0"/>
              <a:t>Date</a:t>
            </a:r>
          </a:p>
        </p:txBody>
      </p:sp>
      <p:sp>
        <p:nvSpPr>
          <p:cNvPr id="5" name="Footer Placeholder 4">
            <a:extLst>
              <a:ext uri="{FF2B5EF4-FFF2-40B4-BE49-F238E27FC236}">
                <a16:creationId xmlns:a16="http://schemas.microsoft.com/office/drawing/2014/main" id="{0FC34A62-6781-4F18-BEB2-7ED5AF28AAE8}"/>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784989331"/>
      </p:ext>
    </p:extLst>
  </p:cSld>
  <p:clrMapOvr>
    <a:masterClrMapping/>
  </p:clrMapOvr>
  <p:extLst>
    <p:ext uri="{DCECCB84-F9BA-43D5-87BE-67443E8EF086}">
      <p15:sldGuideLst xmlns:p15="http://schemas.microsoft.com/office/powerpoint/2012/main">
        <p15:guide id="1" pos="4176" userDrawn="1">
          <p15:clr>
            <a:srgbClr val="FBAE40"/>
          </p15:clr>
        </p15:guide>
        <p15:guide id="2" orient="horz" pos="1872" userDrawn="1">
          <p15:clr>
            <a:srgbClr val="FBAE40"/>
          </p15:clr>
        </p15:guide>
        <p15:guide id="3" orient="horz" pos="1944" userDrawn="1">
          <p15:clr>
            <a:srgbClr val="FBAE40"/>
          </p15:clr>
        </p15:guide>
        <p15:guide id="4" orient="horz" pos="266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900AB4-C214-034B-9369-9578DE7A3E6A}"/>
              </a:ext>
            </a:extLst>
          </p:cNvPr>
          <p:cNvPicPr>
            <a:picLocks noChangeAspect="1"/>
          </p:cNvPicPr>
          <p:nvPr userDrawn="1"/>
        </p:nvPicPr>
        <p:blipFill>
          <a:blip r:embed="rId2"/>
          <a:stretch>
            <a:fillRect/>
          </a:stretch>
        </p:blipFill>
        <p:spPr>
          <a:xfrm>
            <a:off x="10007600" y="6327775"/>
            <a:ext cx="1955800" cy="393700"/>
          </a:xfrm>
          <a:prstGeom prst="rect">
            <a:avLst/>
          </a:prstGeom>
        </p:spPr>
      </p:pic>
      <p:pic>
        <p:nvPicPr>
          <p:cNvPr id="6" name="Picture 5">
            <a:extLst>
              <a:ext uri="{FF2B5EF4-FFF2-40B4-BE49-F238E27FC236}">
                <a16:creationId xmlns:a16="http://schemas.microsoft.com/office/drawing/2014/main" id="{AEA741A2-E7C9-A04B-BF57-D6F0ACFCE6E5}"/>
              </a:ext>
            </a:extLst>
          </p:cNvPr>
          <p:cNvPicPr>
            <a:picLocks noChangeAspect="1"/>
          </p:cNvPicPr>
          <p:nvPr userDrawn="1"/>
        </p:nvPicPr>
        <p:blipFill>
          <a:blip r:embed="rId3"/>
          <a:stretch>
            <a:fillRect/>
          </a:stretch>
        </p:blipFill>
        <p:spPr>
          <a:xfrm>
            <a:off x="0" y="850900"/>
            <a:ext cx="6096000" cy="5156200"/>
          </a:xfrm>
          <a:prstGeom prst="rect">
            <a:avLst/>
          </a:prstGeom>
        </p:spPr>
      </p:pic>
      <p:sp>
        <p:nvSpPr>
          <p:cNvPr id="7" name="Title 1">
            <a:extLst>
              <a:ext uri="{FF2B5EF4-FFF2-40B4-BE49-F238E27FC236}">
                <a16:creationId xmlns:a16="http://schemas.microsoft.com/office/drawing/2014/main" id="{A48549AE-20EF-6948-9736-53AF8045FBCC}"/>
              </a:ext>
            </a:extLst>
          </p:cNvPr>
          <p:cNvSpPr>
            <a:spLocks noGrp="1"/>
          </p:cNvSpPr>
          <p:nvPr>
            <p:ph type="ctrTitle" hasCustomPrompt="1"/>
          </p:nvPr>
        </p:nvSpPr>
        <p:spPr>
          <a:xfrm>
            <a:off x="6629400" y="3103462"/>
            <a:ext cx="5295899" cy="651076"/>
          </a:xfrm>
          <a:prstGeom prst="rect">
            <a:avLst/>
          </a:prstGeom>
        </p:spPr>
        <p:txBody>
          <a:bodyPr anchor="b"/>
          <a:lstStyle>
            <a:lvl1pPr algn="l" fontAlgn="t">
              <a:lnSpc>
                <a:spcPct val="100000"/>
              </a:lnSpc>
              <a:defRPr sz="3800" b="1" i="0" cap="all" baseline="0">
                <a:solidFill>
                  <a:schemeClr val="accent1"/>
                </a:solidFill>
              </a:defRPr>
            </a:lvl1pPr>
          </a:lstStyle>
          <a:p>
            <a:r>
              <a:rPr lang="en-US" dirty="0"/>
              <a:t>Section break</a:t>
            </a:r>
          </a:p>
        </p:txBody>
      </p:sp>
      <p:sp>
        <p:nvSpPr>
          <p:cNvPr id="2" name="Footer Placeholder 1">
            <a:extLst>
              <a:ext uri="{FF2B5EF4-FFF2-40B4-BE49-F238E27FC236}">
                <a16:creationId xmlns:a16="http://schemas.microsoft.com/office/drawing/2014/main" id="{8A7E1543-B130-475A-A7FF-E3B71AAEBE7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13575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Outlin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EA79161-8322-5B49-8CE3-98F6F42358F5}"/>
              </a:ext>
            </a:extLst>
          </p:cNvPr>
          <p:cNvCxnSpPr/>
          <p:nvPr userDrawn="1"/>
        </p:nvCxnSpPr>
        <p:spPr>
          <a:xfrm>
            <a:off x="228600" y="6057900"/>
            <a:ext cx="116967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7502581-1511-CC46-AB21-D43A1F7E8406}"/>
              </a:ext>
            </a:extLst>
          </p:cNvPr>
          <p:cNvPicPr>
            <a:picLocks noChangeAspect="1"/>
          </p:cNvPicPr>
          <p:nvPr userDrawn="1"/>
        </p:nvPicPr>
        <p:blipFill>
          <a:blip r:embed="rId2"/>
          <a:stretch>
            <a:fillRect/>
          </a:stretch>
        </p:blipFill>
        <p:spPr>
          <a:xfrm>
            <a:off x="10007600" y="6327775"/>
            <a:ext cx="1955800" cy="393700"/>
          </a:xfrm>
          <a:prstGeom prst="rect">
            <a:avLst/>
          </a:prstGeom>
        </p:spPr>
      </p:pic>
      <p:sp>
        <p:nvSpPr>
          <p:cNvPr id="2" name="Title 1">
            <a:extLst>
              <a:ext uri="{FF2B5EF4-FFF2-40B4-BE49-F238E27FC236}">
                <a16:creationId xmlns:a16="http://schemas.microsoft.com/office/drawing/2014/main" id="{E39BED18-0BDF-4A3C-A4CF-278041DF4F10}"/>
              </a:ext>
            </a:extLst>
          </p:cNvPr>
          <p:cNvSpPr>
            <a:spLocks noGrp="1"/>
          </p:cNvSpPr>
          <p:nvPr>
            <p:ph type="title" hasCustomPrompt="1"/>
          </p:nvPr>
        </p:nvSpPr>
        <p:spPr>
          <a:xfrm>
            <a:off x="1028701" y="611489"/>
            <a:ext cx="10133012" cy="839788"/>
          </a:xfrm>
          <a:prstGeom prst="rect">
            <a:avLst/>
          </a:prstGeom>
        </p:spPr>
        <p:txBody>
          <a:bodyPr anchor="b"/>
          <a:lstStyle>
            <a:lvl1pPr algn="ctr">
              <a:defRPr sz="2800">
                <a:solidFill>
                  <a:schemeClr val="accent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3071EBA3-3285-410E-B187-D44AEE93CED8}"/>
              </a:ext>
            </a:extLst>
          </p:cNvPr>
          <p:cNvSpPr>
            <a:spLocks noGrp="1"/>
          </p:cNvSpPr>
          <p:nvPr>
            <p:ph sz="quarter" idx="11"/>
          </p:nvPr>
        </p:nvSpPr>
        <p:spPr>
          <a:xfrm>
            <a:off x="1028700" y="1529364"/>
            <a:ext cx="10133013" cy="4186237"/>
          </a:xfrm>
          <a:prstGeom prst="rect">
            <a:avLst/>
          </a:prstGeom>
        </p:spPr>
        <p:txBody>
          <a:bodyPr/>
          <a:lstStyle>
            <a:lvl1pPr>
              <a:defRPr sz="2400"/>
            </a:lvl1pPr>
            <a:lvl2pPr marL="685800" indent="-228600">
              <a:buFont typeface="Courier New" panose="02070309020205020404" pitchFamily="49" charset="0"/>
              <a:buChar char="o"/>
              <a:defRPr sz="2000"/>
            </a:lvl2pPr>
            <a:lvl3pPr>
              <a:defRPr sz="1800"/>
            </a:lvl3pPr>
            <a:lvl4pPr marL="1600200" indent="-228600">
              <a:buFont typeface="Courier New" panose="02070309020205020404" pitchFamily="49" charset="0"/>
              <a:buChar char="o"/>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a:extLst>
              <a:ext uri="{FF2B5EF4-FFF2-40B4-BE49-F238E27FC236}">
                <a16:creationId xmlns:a16="http://schemas.microsoft.com/office/drawing/2014/main" id="{0AD26C65-E3D9-48B5-B247-C5ECEC16305C}"/>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578292278"/>
      </p:ext>
    </p:extLst>
  </p:cSld>
  <p:clrMapOvr>
    <a:masterClrMapping/>
  </p:clrMapOvr>
  <p:extLst>
    <p:ext uri="{DCECCB84-F9BA-43D5-87BE-67443E8EF086}">
      <p15:sldGuideLst xmlns:p15="http://schemas.microsoft.com/office/powerpoint/2012/main">
        <p15:guide id="1" orient="horz" pos="408">
          <p15:clr>
            <a:srgbClr val="FBAE40"/>
          </p15:clr>
        </p15:guide>
        <p15:guide id="2" orient="horz" pos="984">
          <p15:clr>
            <a:srgbClr val="FBAE40"/>
          </p15:clr>
        </p15:guide>
        <p15:guide id="3" pos="649">
          <p15:clr>
            <a:srgbClr val="FBAE40"/>
          </p15:clr>
        </p15:guide>
        <p15:guide id="4" pos="70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plus Imag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97B6425-3C65-FB46-BA77-2B990FDF8020}"/>
              </a:ext>
            </a:extLst>
          </p:cNvPr>
          <p:cNvCxnSpPr/>
          <p:nvPr userDrawn="1"/>
        </p:nvCxnSpPr>
        <p:spPr>
          <a:xfrm>
            <a:off x="228600" y="6057900"/>
            <a:ext cx="116967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D95447C-1ED8-FF43-9C86-D8C6460DDC6F}"/>
              </a:ext>
            </a:extLst>
          </p:cNvPr>
          <p:cNvPicPr>
            <a:picLocks noChangeAspect="1"/>
          </p:cNvPicPr>
          <p:nvPr userDrawn="1"/>
        </p:nvPicPr>
        <p:blipFill>
          <a:blip r:embed="rId2"/>
          <a:stretch>
            <a:fillRect/>
          </a:stretch>
        </p:blipFill>
        <p:spPr>
          <a:xfrm>
            <a:off x="10007600" y="6327775"/>
            <a:ext cx="1955800" cy="393700"/>
          </a:xfrm>
          <a:prstGeom prst="rect">
            <a:avLst/>
          </a:prstGeom>
        </p:spPr>
      </p:pic>
      <p:sp>
        <p:nvSpPr>
          <p:cNvPr id="2" name="Title 1">
            <a:extLst>
              <a:ext uri="{FF2B5EF4-FFF2-40B4-BE49-F238E27FC236}">
                <a16:creationId xmlns:a16="http://schemas.microsoft.com/office/drawing/2014/main" id="{8381F4F3-149E-4FD6-824E-62D523DFB908}"/>
              </a:ext>
            </a:extLst>
          </p:cNvPr>
          <p:cNvSpPr>
            <a:spLocks noGrp="1"/>
          </p:cNvSpPr>
          <p:nvPr>
            <p:ph type="title" hasCustomPrompt="1"/>
          </p:nvPr>
        </p:nvSpPr>
        <p:spPr>
          <a:xfrm>
            <a:off x="228600" y="647700"/>
            <a:ext cx="11696700" cy="815975"/>
          </a:xfrm>
          <a:prstGeom prst="rect">
            <a:avLst/>
          </a:prstGeom>
        </p:spPr>
        <p:txBody>
          <a:bodyPr anchor="b"/>
          <a:lstStyle>
            <a:lvl1pPr algn="ctr">
              <a:defRPr sz="2800">
                <a:solidFill>
                  <a:schemeClr val="accent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600F7761-72F2-413B-A995-DABBB9872495}"/>
              </a:ext>
            </a:extLst>
          </p:cNvPr>
          <p:cNvSpPr>
            <a:spLocks noGrp="1"/>
          </p:cNvSpPr>
          <p:nvPr>
            <p:ph sz="quarter" idx="17"/>
          </p:nvPr>
        </p:nvSpPr>
        <p:spPr>
          <a:xfrm>
            <a:off x="6324601" y="1574800"/>
            <a:ext cx="5600699" cy="4365117"/>
          </a:xfrm>
          <a:prstGeom prst="rect">
            <a:avLst/>
          </a:prstGeom>
        </p:spPr>
        <p:txBody>
          <a:bodyPr/>
          <a:lstStyle>
            <a:lvl1pPr>
              <a:defRPr sz="2400"/>
            </a:lvl1pPr>
            <a:lvl2pPr marL="685800" indent="-228600">
              <a:buFont typeface="Courier New" panose="02070309020205020404" pitchFamily="49" charset="0"/>
              <a:buChar char="o"/>
              <a:defRPr sz="2000"/>
            </a:lvl2pPr>
            <a:lvl3pPr>
              <a:defRPr sz="1800"/>
            </a:lvl3pPr>
            <a:lvl4pPr marL="1600200" indent="-228600">
              <a:buFont typeface="Courier New" panose="02070309020205020404" pitchFamily="49" charset="0"/>
              <a:buChar char="o"/>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71D80438-907A-4B27-8522-9A6A30D2C8FD}"/>
              </a:ext>
            </a:extLst>
          </p:cNvPr>
          <p:cNvSpPr>
            <a:spLocks noGrp="1"/>
          </p:cNvSpPr>
          <p:nvPr>
            <p:ph sz="quarter" idx="18"/>
          </p:nvPr>
        </p:nvSpPr>
        <p:spPr>
          <a:xfrm>
            <a:off x="228600" y="1574800"/>
            <a:ext cx="5638800" cy="4365625"/>
          </a:xfrm>
          <a:prstGeom prst="rect">
            <a:avLst/>
          </a:prstGeom>
        </p:spPr>
        <p:txBody>
          <a:bodyPr/>
          <a:lstStyle>
            <a:lvl1pPr>
              <a:defRPr sz="2400"/>
            </a:lvl1pPr>
            <a:lvl2pPr marL="685800" indent="-228600">
              <a:buFont typeface="Courier New" panose="02070309020205020404" pitchFamily="49" charset="0"/>
              <a:buChar char="o"/>
              <a:defRPr sz="2000"/>
            </a:lvl2pPr>
            <a:lvl3pPr>
              <a:defRPr sz="1800"/>
            </a:lvl3pPr>
            <a:lvl4pPr marL="1600200" indent="-228600">
              <a:buFont typeface="Courier New" panose="02070309020205020404" pitchFamily="49" charset="0"/>
              <a:buChar char="o"/>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B26E3FDE-559C-47C8-AB1F-61608ED1B3CE}"/>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1766817120"/>
      </p:ext>
    </p:extLst>
  </p:cSld>
  <p:clrMapOvr>
    <a:masterClrMapping/>
  </p:clrMapOvr>
  <p:extLst>
    <p:ext uri="{DCECCB84-F9BA-43D5-87BE-67443E8EF086}">
      <p15:sldGuideLst xmlns:p15="http://schemas.microsoft.com/office/powerpoint/2012/main">
        <p15:guide id="1" orient="horz" pos="408">
          <p15:clr>
            <a:srgbClr val="FBAE40"/>
          </p15:clr>
        </p15:guide>
        <p15:guide id="2" pos="3696">
          <p15:clr>
            <a:srgbClr val="FBAE40"/>
          </p15:clr>
        </p15:guide>
        <p15:guide id="3" pos="3984">
          <p15:clr>
            <a:srgbClr val="FBAE40"/>
          </p15:clr>
        </p15:guide>
        <p15:guide id="4" orient="horz" pos="98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Compar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97B6425-3C65-FB46-BA77-2B990FDF8020}"/>
              </a:ext>
            </a:extLst>
          </p:cNvPr>
          <p:cNvCxnSpPr/>
          <p:nvPr userDrawn="1"/>
        </p:nvCxnSpPr>
        <p:spPr>
          <a:xfrm>
            <a:off x="228600" y="6057900"/>
            <a:ext cx="116967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D95447C-1ED8-FF43-9C86-D8C6460DDC6F}"/>
              </a:ext>
            </a:extLst>
          </p:cNvPr>
          <p:cNvPicPr>
            <a:picLocks noChangeAspect="1"/>
          </p:cNvPicPr>
          <p:nvPr userDrawn="1"/>
        </p:nvPicPr>
        <p:blipFill>
          <a:blip r:embed="rId2"/>
          <a:stretch>
            <a:fillRect/>
          </a:stretch>
        </p:blipFill>
        <p:spPr>
          <a:xfrm>
            <a:off x="10007600" y="6327775"/>
            <a:ext cx="1955800" cy="393700"/>
          </a:xfrm>
          <a:prstGeom prst="rect">
            <a:avLst/>
          </a:prstGeom>
        </p:spPr>
      </p:pic>
      <p:sp>
        <p:nvSpPr>
          <p:cNvPr id="2" name="Title 1">
            <a:extLst>
              <a:ext uri="{FF2B5EF4-FFF2-40B4-BE49-F238E27FC236}">
                <a16:creationId xmlns:a16="http://schemas.microsoft.com/office/drawing/2014/main" id="{8381F4F3-149E-4FD6-824E-62D523DFB908}"/>
              </a:ext>
            </a:extLst>
          </p:cNvPr>
          <p:cNvSpPr>
            <a:spLocks noGrp="1"/>
          </p:cNvSpPr>
          <p:nvPr>
            <p:ph type="title" hasCustomPrompt="1"/>
          </p:nvPr>
        </p:nvSpPr>
        <p:spPr>
          <a:xfrm>
            <a:off x="228600" y="647700"/>
            <a:ext cx="5638800" cy="815975"/>
          </a:xfrm>
          <a:prstGeom prst="rect">
            <a:avLst/>
          </a:prstGeom>
        </p:spPr>
        <p:txBody>
          <a:bodyPr anchor="b"/>
          <a:lstStyle>
            <a:lvl1pPr>
              <a:defRPr sz="2800">
                <a:solidFill>
                  <a:schemeClr val="accent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6DDC567D-B748-43C6-B64E-7FC20D9D673C}"/>
              </a:ext>
            </a:extLst>
          </p:cNvPr>
          <p:cNvSpPr>
            <a:spLocks noGrp="1"/>
          </p:cNvSpPr>
          <p:nvPr>
            <p:ph type="body" sz="quarter" idx="15"/>
          </p:nvPr>
        </p:nvSpPr>
        <p:spPr>
          <a:xfrm>
            <a:off x="6324599" y="1581150"/>
            <a:ext cx="5638801" cy="4359275"/>
          </a:xfrm>
          <a:prstGeom prst="rect">
            <a:avLst/>
          </a:prstGeom>
        </p:spPr>
        <p:txBody>
          <a:bodyPr/>
          <a:lstStyle>
            <a:lvl1pPr>
              <a:defRPr sz="2400"/>
            </a:lvl1pPr>
            <a:lvl2pPr marL="685800" indent="-228600">
              <a:buFont typeface="Courier New" panose="02070309020205020404" pitchFamily="49" charset="0"/>
              <a:buChar char="o"/>
              <a:defRPr sz="2000"/>
            </a:lvl2pPr>
            <a:lvl3pPr>
              <a:defRPr sz="1800"/>
            </a:lvl3pPr>
            <a:lvl4pPr marL="1600200" indent="-228600">
              <a:buFont typeface="Courier New" panose="02070309020205020404" pitchFamily="49" charset="0"/>
              <a:buChar char="o"/>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9A6C31E0-16C5-4BEF-B001-832D3BEBA835}"/>
              </a:ext>
            </a:extLst>
          </p:cNvPr>
          <p:cNvSpPr>
            <a:spLocks noGrp="1"/>
          </p:cNvSpPr>
          <p:nvPr>
            <p:ph type="body" sz="quarter" idx="16"/>
          </p:nvPr>
        </p:nvSpPr>
        <p:spPr>
          <a:xfrm>
            <a:off x="228600" y="1581150"/>
            <a:ext cx="5638801" cy="4359275"/>
          </a:xfrm>
          <a:prstGeom prst="rect">
            <a:avLst/>
          </a:prstGeom>
        </p:spPr>
        <p:txBody>
          <a:bodyPr/>
          <a:lstStyle>
            <a:lvl1pPr>
              <a:defRPr sz="2400"/>
            </a:lvl1pPr>
            <a:lvl2pPr marL="685800" indent="-228600">
              <a:buFont typeface="Courier New" panose="02070309020205020404" pitchFamily="49" charset="0"/>
              <a:buChar char="o"/>
              <a:defRPr sz="2000"/>
            </a:lvl2pPr>
            <a:lvl3pPr>
              <a:defRPr sz="1800"/>
            </a:lvl3pPr>
            <a:lvl4pPr marL="1600200" indent="-228600">
              <a:buFont typeface="Courier New" panose="02070309020205020404" pitchFamily="49" charset="0"/>
              <a:buChar char="o"/>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5C33E43C-2C95-4A53-95B1-F2C7E1746FBD}"/>
              </a:ext>
            </a:extLst>
          </p:cNvPr>
          <p:cNvSpPr>
            <a:spLocks noGrp="1"/>
          </p:cNvSpPr>
          <p:nvPr>
            <p:ph type="body" sz="quarter" idx="17" hasCustomPrompt="1"/>
          </p:nvPr>
        </p:nvSpPr>
        <p:spPr>
          <a:xfrm>
            <a:off x="6324600" y="647700"/>
            <a:ext cx="5638800" cy="815975"/>
          </a:xfrm>
          <a:prstGeom prst="rect">
            <a:avLst/>
          </a:prstGeom>
        </p:spPr>
        <p:txBody>
          <a:bodyPr anchor="b"/>
          <a:lstStyle>
            <a:lvl1pPr marL="0" indent="0">
              <a:buNone/>
              <a:defRPr>
                <a:solidFill>
                  <a:schemeClr val="accent1"/>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dirty="0"/>
              <a:t>CLICK TO EDIT MASTER TEXT STYLES</a:t>
            </a:r>
          </a:p>
        </p:txBody>
      </p:sp>
      <p:sp>
        <p:nvSpPr>
          <p:cNvPr id="15" name="Footer Placeholder 14">
            <a:extLst>
              <a:ext uri="{FF2B5EF4-FFF2-40B4-BE49-F238E27FC236}">
                <a16:creationId xmlns:a16="http://schemas.microsoft.com/office/drawing/2014/main" id="{AE9D1DF9-CA2B-497C-A474-140A433EB1A9}"/>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719844243"/>
      </p:ext>
    </p:extLst>
  </p:cSld>
  <p:clrMapOvr>
    <a:masterClrMapping/>
  </p:clrMapOvr>
  <p:extLst>
    <p:ext uri="{DCECCB84-F9BA-43D5-87BE-67443E8EF086}">
      <p15:sldGuideLst xmlns:p15="http://schemas.microsoft.com/office/powerpoint/2012/main">
        <p15:guide id="1" orient="horz" pos="408">
          <p15:clr>
            <a:srgbClr val="FBAE40"/>
          </p15:clr>
        </p15:guide>
        <p15:guide id="2" pos="3696">
          <p15:clr>
            <a:srgbClr val="FBAE40"/>
          </p15:clr>
        </p15:guide>
        <p15:guide id="3" pos="3984">
          <p15:clr>
            <a:srgbClr val="FBAE40"/>
          </p15:clr>
        </p15:guide>
        <p15:guide id="4" orient="horz" pos="98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EA79161-8322-5B49-8CE3-98F6F42358F5}"/>
              </a:ext>
            </a:extLst>
          </p:cNvPr>
          <p:cNvCxnSpPr/>
          <p:nvPr userDrawn="1"/>
        </p:nvCxnSpPr>
        <p:spPr>
          <a:xfrm>
            <a:off x="228600" y="6057900"/>
            <a:ext cx="116967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7502581-1511-CC46-AB21-D43A1F7E8406}"/>
              </a:ext>
            </a:extLst>
          </p:cNvPr>
          <p:cNvPicPr>
            <a:picLocks noChangeAspect="1"/>
          </p:cNvPicPr>
          <p:nvPr userDrawn="1"/>
        </p:nvPicPr>
        <p:blipFill>
          <a:blip r:embed="rId2"/>
          <a:stretch>
            <a:fillRect/>
          </a:stretch>
        </p:blipFill>
        <p:spPr>
          <a:xfrm>
            <a:off x="10007600" y="6327775"/>
            <a:ext cx="1955800" cy="393700"/>
          </a:xfrm>
          <a:prstGeom prst="rect">
            <a:avLst/>
          </a:prstGeom>
        </p:spPr>
      </p:pic>
      <p:sp>
        <p:nvSpPr>
          <p:cNvPr id="9" name="Content Placeholder 8">
            <a:extLst>
              <a:ext uri="{FF2B5EF4-FFF2-40B4-BE49-F238E27FC236}">
                <a16:creationId xmlns:a16="http://schemas.microsoft.com/office/drawing/2014/main" id="{46D45634-8AA1-0F4D-A75A-39A7ABA70BDF}"/>
              </a:ext>
            </a:extLst>
          </p:cNvPr>
          <p:cNvSpPr>
            <a:spLocks noGrp="1"/>
          </p:cNvSpPr>
          <p:nvPr>
            <p:ph sz="quarter" idx="12" hasCustomPrompt="1"/>
          </p:nvPr>
        </p:nvSpPr>
        <p:spPr>
          <a:xfrm>
            <a:off x="1030288" y="1562100"/>
            <a:ext cx="10131425" cy="4152900"/>
          </a:xfrm>
          <a:prstGeom prst="rect">
            <a:avLst/>
          </a:prstGeom>
        </p:spPr>
        <p:txBody>
          <a:bodyPr/>
          <a:lstStyle>
            <a:lvl1pPr marL="0" indent="0" algn="ctr">
              <a:buFontTx/>
              <a:buNone/>
              <a:defRPr sz="1600" baseline="0"/>
            </a:lvl1pPr>
          </a:lstStyle>
          <a:p>
            <a:pPr lvl="0"/>
            <a:r>
              <a:rPr lang="en-US" dirty="0"/>
              <a:t>1 column format for text or image/graphics</a:t>
            </a:r>
          </a:p>
        </p:txBody>
      </p:sp>
      <p:sp>
        <p:nvSpPr>
          <p:cNvPr id="2" name="Footer Placeholder 1">
            <a:extLst>
              <a:ext uri="{FF2B5EF4-FFF2-40B4-BE49-F238E27FC236}">
                <a16:creationId xmlns:a16="http://schemas.microsoft.com/office/drawing/2014/main" id="{D5FC2B39-47EB-4C2C-B47E-0146766EC9F0}"/>
              </a:ext>
            </a:extLst>
          </p:cNvPr>
          <p:cNvSpPr>
            <a:spLocks noGrp="1"/>
          </p:cNvSpPr>
          <p:nvPr>
            <p:ph type="ftr" sz="quarter" idx="13"/>
          </p:nvPr>
        </p:nvSpPr>
        <p:spPr/>
        <p:txBody>
          <a:bodyPr/>
          <a:lstStyle/>
          <a:p>
            <a:endParaRPr lang="en-US"/>
          </a:p>
        </p:txBody>
      </p:sp>
      <p:sp>
        <p:nvSpPr>
          <p:cNvPr id="6" name="Title 5">
            <a:extLst>
              <a:ext uri="{FF2B5EF4-FFF2-40B4-BE49-F238E27FC236}">
                <a16:creationId xmlns:a16="http://schemas.microsoft.com/office/drawing/2014/main" id="{9A562582-E27D-4673-82D3-87FCF28F0EB7}"/>
              </a:ext>
            </a:extLst>
          </p:cNvPr>
          <p:cNvSpPr>
            <a:spLocks noGrp="1"/>
          </p:cNvSpPr>
          <p:nvPr>
            <p:ph type="title" hasCustomPrompt="1"/>
          </p:nvPr>
        </p:nvSpPr>
        <p:spPr>
          <a:xfrm>
            <a:off x="1030288" y="615638"/>
            <a:ext cx="10133012" cy="847242"/>
          </a:xfrm>
          <a:prstGeom prst="rect">
            <a:avLst/>
          </a:prstGeom>
        </p:spPr>
        <p:txBody>
          <a:bodyPr anchor="b"/>
          <a:lstStyle>
            <a:lvl1pPr algn="ctr">
              <a:defRPr sz="28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95565509"/>
      </p:ext>
    </p:extLst>
  </p:cSld>
  <p:clrMapOvr>
    <a:masterClrMapping/>
  </p:clrMapOvr>
  <p:extLst>
    <p:ext uri="{DCECCB84-F9BA-43D5-87BE-67443E8EF086}">
      <p15:sldGuideLst xmlns:p15="http://schemas.microsoft.com/office/powerpoint/2012/main">
        <p15:guide id="1" orient="horz" pos="408" userDrawn="1">
          <p15:clr>
            <a:srgbClr val="FBAE40"/>
          </p15:clr>
        </p15:guide>
        <p15:guide id="2" orient="horz" pos="984" userDrawn="1">
          <p15:clr>
            <a:srgbClr val="FBAE40"/>
          </p15:clr>
        </p15:guide>
        <p15:guide id="3" pos="649" userDrawn="1">
          <p15:clr>
            <a:srgbClr val="FBAE40"/>
          </p15:clr>
        </p15:guide>
        <p15:guide id="4" pos="703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97B6425-3C65-FB46-BA77-2B990FDF8020}"/>
              </a:ext>
            </a:extLst>
          </p:cNvPr>
          <p:cNvCxnSpPr/>
          <p:nvPr userDrawn="1"/>
        </p:nvCxnSpPr>
        <p:spPr>
          <a:xfrm>
            <a:off x="228600" y="6057900"/>
            <a:ext cx="116967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D95447C-1ED8-FF43-9C86-D8C6460DDC6F}"/>
              </a:ext>
            </a:extLst>
          </p:cNvPr>
          <p:cNvPicPr>
            <a:picLocks noChangeAspect="1"/>
          </p:cNvPicPr>
          <p:nvPr userDrawn="1"/>
        </p:nvPicPr>
        <p:blipFill>
          <a:blip r:embed="rId2"/>
          <a:stretch>
            <a:fillRect/>
          </a:stretch>
        </p:blipFill>
        <p:spPr>
          <a:xfrm>
            <a:off x="10007600" y="6327775"/>
            <a:ext cx="1955800" cy="393700"/>
          </a:xfrm>
          <a:prstGeom prst="rect">
            <a:avLst/>
          </a:prstGeom>
        </p:spPr>
      </p:pic>
      <p:sp>
        <p:nvSpPr>
          <p:cNvPr id="9" name="Text Placeholder 8">
            <a:extLst>
              <a:ext uri="{FF2B5EF4-FFF2-40B4-BE49-F238E27FC236}">
                <a16:creationId xmlns:a16="http://schemas.microsoft.com/office/drawing/2014/main" id="{7573B50F-7C07-154C-BDF7-E74D9874A657}"/>
              </a:ext>
            </a:extLst>
          </p:cNvPr>
          <p:cNvSpPr>
            <a:spLocks noGrp="1"/>
          </p:cNvSpPr>
          <p:nvPr>
            <p:ph type="body" sz="quarter" idx="11" hasCustomPrompt="1"/>
          </p:nvPr>
        </p:nvSpPr>
        <p:spPr>
          <a:xfrm>
            <a:off x="228600" y="647700"/>
            <a:ext cx="5638800" cy="815975"/>
          </a:xfrm>
          <a:prstGeom prst="rect">
            <a:avLst/>
          </a:prstGeom>
        </p:spPr>
        <p:txBody>
          <a:bodyPr anchor="b" anchorCtr="0"/>
          <a:lstStyle>
            <a:lvl1pPr marL="0" indent="0">
              <a:buFontTx/>
              <a:buNone/>
              <a:defRPr sz="2600" baseline="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HEADLINE</a:t>
            </a:r>
          </a:p>
        </p:txBody>
      </p:sp>
      <p:sp>
        <p:nvSpPr>
          <p:cNvPr id="13" name="Text Placeholder 12">
            <a:extLst>
              <a:ext uri="{FF2B5EF4-FFF2-40B4-BE49-F238E27FC236}">
                <a16:creationId xmlns:a16="http://schemas.microsoft.com/office/drawing/2014/main" id="{7BE6328A-0572-EE4F-9A49-6B2441C6C8CC}"/>
              </a:ext>
            </a:extLst>
          </p:cNvPr>
          <p:cNvSpPr>
            <a:spLocks noGrp="1"/>
          </p:cNvSpPr>
          <p:nvPr>
            <p:ph type="body" sz="quarter" idx="12" hasCustomPrompt="1"/>
          </p:nvPr>
        </p:nvSpPr>
        <p:spPr>
          <a:xfrm>
            <a:off x="6324600" y="647700"/>
            <a:ext cx="5600700" cy="815975"/>
          </a:xfrm>
          <a:prstGeom prst="rect">
            <a:avLst/>
          </a:prstGeom>
        </p:spPr>
        <p:txBody>
          <a:bodyPr anchor="b" anchorCtr="0"/>
          <a:lstStyle>
            <a:lvl1pPr marL="0" indent="0">
              <a:buFontTx/>
              <a:buNone/>
              <a:defRPr sz="2600" baseline="0">
                <a:solidFill>
                  <a:schemeClr val="accent1"/>
                </a:solidFill>
              </a:defRPr>
            </a:lvl1pPr>
          </a:lstStyle>
          <a:p>
            <a:pPr lvl="0"/>
            <a:r>
              <a:rPr lang="en-US" dirty="0"/>
              <a:t>HEADLINE</a:t>
            </a:r>
          </a:p>
        </p:txBody>
      </p:sp>
      <p:sp>
        <p:nvSpPr>
          <p:cNvPr id="17" name="Content Placeholder 16">
            <a:extLst>
              <a:ext uri="{FF2B5EF4-FFF2-40B4-BE49-F238E27FC236}">
                <a16:creationId xmlns:a16="http://schemas.microsoft.com/office/drawing/2014/main" id="{A758A522-B9B4-D54C-82E3-6ADB8EE22B57}"/>
              </a:ext>
            </a:extLst>
          </p:cNvPr>
          <p:cNvSpPr>
            <a:spLocks noGrp="1"/>
          </p:cNvSpPr>
          <p:nvPr>
            <p:ph sz="quarter" idx="13" hasCustomPrompt="1"/>
          </p:nvPr>
        </p:nvSpPr>
        <p:spPr>
          <a:xfrm>
            <a:off x="228600" y="1562100"/>
            <a:ext cx="5638800" cy="4152900"/>
          </a:xfrm>
          <a:prstGeom prst="rect">
            <a:avLst/>
          </a:prstGeom>
        </p:spPr>
        <p:txBody>
          <a:bodyPr/>
          <a:lstStyle>
            <a:lvl1pPr marL="0" indent="0">
              <a:buFontTx/>
              <a:buNone/>
              <a:defRPr sz="16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2 column format for text or image/graphics</a:t>
            </a:r>
          </a:p>
        </p:txBody>
      </p:sp>
      <p:sp>
        <p:nvSpPr>
          <p:cNvPr id="19" name="Content Placeholder 18">
            <a:extLst>
              <a:ext uri="{FF2B5EF4-FFF2-40B4-BE49-F238E27FC236}">
                <a16:creationId xmlns:a16="http://schemas.microsoft.com/office/drawing/2014/main" id="{F372BDB6-AF4B-C842-8323-4672650A1EA3}"/>
              </a:ext>
            </a:extLst>
          </p:cNvPr>
          <p:cNvSpPr>
            <a:spLocks noGrp="1"/>
          </p:cNvSpPr>
          <p:nvPr>
            <p:ph sz="quarter" idx="14" hasCustomPrompt="1"/>
          </p:nvPr>
        </p:nvSpPr>
        <p:spPr>
          <a:xfrm>
            <a:off x="6324600" y="1562100"/>
            <a:ext cx="5600700" cy="4152900"/>
          </a:xfrm>
          <a:prstGeom prst="rect">
            <a:avLst/>
          </a:prstGeom>
        </p:spPr>
        <p:txBody>
          <a:bodyPr/>
          <a:lstStyle>
            <a:lvl1pPr marL="0" indent="0">
              <a:buFontTx/>
              <a:buNone/>
              <a:defRPr sz="1600" baseline="0"/>
            </a:lvl1pPr>
          </a:lstStyle>
          <a:p>
            <a:pPr lvl="0"/>
            <a:r>
              <a:rPr lang="en-US" dirty="0"/>
              <a:t>2 column format for text or image/graphics</a:t>
            </a:r>
          </a:p>
        </p:txBody>
      </p:sp>
      <p:sp>
        <p:nvSpPr>
          <p:cNvPr id="2" name="Footer Placeholder 1">
            <a:extLst>
              <a:ext uri="{FF2B5EF4-FFF2-40B4-BE49-F238E27FC236}">
                <a16:creationId xmlns:a16="http://schemas.microsoft.com/office/drawing/2014/main" id="{CE29CA82-180D-4449-96FA-D27114BFE1A7}"/>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4017590609"/>
      </p:ext>
    </p:extLst>
  </p:cSld>
  <p:clrMapOvr>
    <a:masterClrMapping/>
  </p:clrMapOvr>
  <p:extLst>
    <p:ext uri="{DCECCB84-F9BA-43D5-87BE-67443E8EF086}">
      <p15:sldGuideLst xmlns:p15="http://schemas.microsoft.com/office/powerpoint/2012/main">
        <p15:guide id="1" orient="horz" pos="408" userDrawn="1">
          <p15:clr>
            <a:srgbClr val="FBAE40"/>
          </p15:clr>
        </p15:guide>
        <p15:guide id="2" pos="3696" userDrawn="1">
          <p15:clr>
            <a:srgbClr val="FBAE40"/>
          </p15:clr>
        </p15:guide>
        <p15:guide id="3" pos="3984" userDrawn="1">
          <p15:clr>
            <a:srgbClr val="FBAE40"/>
          </p15:clr>
        </p15:guide>
        <p15:guide id="4" orient="horz" pos="98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97B6425-3C65-FB46-BA77-2B990FDF8020}"/>
              </a:ext>
            </a:extLst>
          </p:cNvPr>
          <p:cNvCxnSpPr/>
          <p:nvPr userDrawn="1"/>
        </p:nvCxnSpPr>
        <p:spPr>
          <a:xfrm>
            <a:off x="228600" y="6057900"/>
            <a:ext cx="116967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D95447C-1ED8-FF43-9C86-D8C6460DDC6F}"/>
              </a:ext>
            </a:extLst>
          </p:cNvPr>
          <p:cNvPicPr>
            <a:picLocks noChangeAspect="1"/>
          </p:cNvPicPr>
          <p:nvPr userDrawn="1"/>
        </p:nvPicPr>
        <p:blipFill>
          <a:blip r:embed="rId2"/>
          <a:stretch>
            <a:fillRect/>
          </a:stretch>
        </p:blipFill>
        <p:spPr>
          <a:xfrm>
            <a:off x="10007600" y="6327775"/>
            <a:ext cx="1955800" cy="393700"/>
          </a:xfrm>
          <a:prstGeom prst="rect">
            <a:avLst/>
          </a:prstGeom>
        </p:spPr>
      </p:pic>
      <p:sp>
        <p:nvSpPr>
          <p:cNvPr id="3" name="Text Placeholder 2">
            <a:extLst>
              <a:ext uri="{FF2B5EF4-FFF2-40B4-BE49-F238E27FC236}">
                <a16:creationId xmlns:a16="http://schemas.microsoft.com/office/drawing/2014/main" id="{5F935FBF-4FA8-DA4F-89EA-298DD8F4EE05}"/>
              </a:ext>
            </a:extLst>
          </p:cNvPr>
          <p:cNvSpPr>
            <a:spLocks noGrp="1"/>
          </p:cNvSpPr>
          <p:nvPr>
            <p:ph type="body" sz="quarter" idx="11" hasCustomPrompt="1"/>
          </p:nvPr>
        </p:nvSpPr>
        <p:spPr>
          <a:xfrm>
            <a:off x="228600" y="647700"/>
            <a:ext cx="3543300" cy="831850"/>
          </a:xfrm>
          <a:prstGeom prst="rect">
            <a:avLst/>
          </a:prstGeom>
        </p:spPr>
        <p:txBody>
          <a:bodyPr anchor="b" anchorCtr="0"/>
          <a:lstStyle>
            <a:lvl1pPr marL="0" indent="0">
              <a:buFontTx/>
              <a:buNone/>
              <a:defRPr sz="2600" baseline="0">
                <a:solidFill>
                  <a:schemeClr val="accent1"/>
                </a:solidFill>
              </a:defRPr>
            </a:lvl1pPr>
          </a:lstStyle>
          <a:p>
            <a:pPr lvl="0"/>
            <a:r>
              <a:rPr lang="en-US" dirty="0"/>
              <a:t>HEADLINE</a:t>
            </a:r>
          </a:p>
        </p:txBody>
      </p:sp>
      <p:sp>
        <p:nvSpPr>
          <p:cNvPr id="10" name="Text Placeholder 9">
            <a:extLst>
              <a:ext uri="{FF2B5EF4-FFF2-40B4-BE49-F238E27FC236}">
                <a16:creationId xmlns:a16="http://schemas.microsoft.com/office/drawing/2014/main" id="{5B94044A-1D22-C442-A5CC-E970DAC30A65}"/>
              </a:ext>
            </a:extLst>
          </p:cNvPr>
          <p:cNvSpPr>
            <a:spLocks noGrp="1"/>
          </p:cNvSpPr>
          <p:nvPr>
            <p:ph type="body" sz="quarter" idx="12" hasCustomPrompt="1"/>
          </p:nvPr>
        </p:nvSpPr>
        <p:spPr>
          <a:xfrm>
            <a:off x="4305300" y="647700"/>
            <a:ext cx="3543300" cy="831850"/>
          </a:xfrm>
          <a:prstGeom prst="rect">
            <a:avLst/>
          </a:prstGeom>
        </p:spPr>
        <p:txBody>
          <a:bodyPr anchor="b" anchorCtr="0"/>
          <a:lstStyle>
            <a:lvl1pPr marL="0" indent="0">
              <a:buFontTx/>
              <a:buNone/>
              <a:defRPr sz="2600" baseline="0">
                <a:solidFill>
                  <a:schemeClr val="accent1"/>
                </a:solidFill>
              </a:defRPr>
            </a:lvl1pPr>
          </a:lstStyle>
          <a:p>
            <a:pPr lvl="0"/>
            <a:r>
              <a:rPr lang="en-US" dirty="0"/>
              <a:t>HEADLINE</a:t>
            </a:r>
          </a:p>
        </p:txBody>
      </p:sp>
      <p:sp>
        <p:nvSpPr>
          <p:cNvPr id="13" name="Text Placeholder 12">
            <a:extLst>
              <a:ext uri="{FF2B5EF4-FFF2-40B4-BE49-F238E27FC236}">
                <a16:creationId xmlns:a16="http://schemas.microsoft.com/office/drawing/2014/main" id="{4F8FC499-44F8-F242-9790-1E9F4E1C6E06}"/>
              </a:ext>
            </a:extLst>
          </p:cNvPr>
          <p:cNvSpPr>
            <a:spLocks noGrp="1"/>
          </p:cNvSpPr>
          <p:nvPr>
            <p:ph type="body" sz="quarter" idx="13" hasCustomPrompt="1"/>
          </p:nvPr>
        </p:nvSpPr>
        <p:spPr>
          <a:xfrm>
            <a:off x="8382000" y="647700"/>
            <a:ext cx="3543300" cy="831850"/>
          </a:xfrm>
          <a:prstGeom prst="rect">
            <a:avLst/>
          </a:prstGeom>
        </p:spPr>
        <p:txBody>
          <a:bodyPr anchor="b" anchorCtr="0"/>
          <a:lstStyle>
            <a:lvl1pPr marL="0" indent="0">
              <a:buFontTx/>
              <a:buNone/>
              <a:defRPr sz="2600" baseline="0">
                <a:solidFill>
                  <a:schemeClr val="accent1"/>
                </a:solidFill>
              </a:defRPr>
            </a:lvl1pPr>
          </a:lstStyle>
          <a:p>
            <a:pPr lvl="0"/>
            <a:r>
              <a:rPr lang="en-US" dirty="0"/>
              <a:t>HEADLINE</a:t>
            </a:r>
          </a:p>
        </p:txBody>
      </p:sp>
      <p:sp>
        <p:nvSpPr>
          <p:cNvPr id="15" name="Content Placeholder 14">
            <a:extLst>
              <a:ext uri="{FF2B5EF4-FFF2-40B4-BE49-F238E27FC236}">
                <a16:creationId xmlns:a16="http://schemas.microsoft.com/office/drawing/2014/main" id="{D8BD70C2-133A-7A43-A430-E33C23DAB6E1}"/>
              </a:ext>
            </a:extLst>
          </p:cNvPr>
          <p:cNvSpPr>
            <a:spLocks noGrp="1"/>
          </p:cNvSpPr>
          <p:nvPr>
            <p:ph sz="quarter" idx="14" hasCustomPrompt="1"/>
          </p:nvPr>
        </p:nvSpPr>
        <p:spPr>
          <a:xfrm>
            <a:off x="228600" y="1562100"/>
            <a:ext cx="3543300" cy="4152900"/>
          </a:xfrm>
          <a:prstGeom prst="rect">
            <a:avLst/>
          </a:prstGeom>
        </p:spPr>
        <p:txBody>
          <a:bodyPr/>
          <a:lstStyle>
            <a:lvl1pPr marL="0" indent="0">
              <a:buFontTx/>
              <a:buNone/>
              <a:defRPr sz="1600" baseline="0"/>
            </a:lvl1pPr>
          </a:lstStyle>
          <a:p>
            <a:pPr lvl="0"/>
            <a:r>
              <a:rPr lang="en-US" dirty="0"/>
              <a:t>3 column format for text or image/graphics</a:t>
            </a:r>
          </a:p>
        </p:txBody>
      </p:sp>
      <p:sp>
        <p:nvSpPr>
          <p:cNvPr id="17" name="Content Placeholder 16">
            <a:extLst>
              <a:ext uri="{FF2B5EF4-FFF2-40B4-BE49-F238E27FC236}">
                <a16:creationId xmlns:a16="http://schemas.microsoft.com/office/drawing/2014/main" id="{B1145B6C-5ACC-6B41-9503-EAEF29572D16}"/>
              </a:ext>
            </a:extLst>
          </p:cNvPr>
          <p:cNvSpPr>
            <a:spLocks noGrp="1"/>
          </p:cNvSpPr>
          <p:nvPr>
            <p:ph sz="quarter" idx="15" hasCustomPrompt="1"/>
          </p:nvPr>
        </p:nvSpPr>
        <p:spPr>
          <a:xfrm>
            <a:off x="4305300" y="1562100"/>
            <a:ext cx="3543300" cy="4152900"/>
          </a:xfrm>
          <a:prstGeom prst="rect">
            <a:avLst/>
          </a:prstGeom>
        </p:spPr>
        <p:txBody>
          <a:bodyPr/>
          <a:lstStyle>
            <a:lvl1pPr marL="0" indent="0">
              <a:buFontTx/>
              <a:buNone/>
              <a:defRPr sz="1600" baseline="0"/>
            </a:lvl1pPr>
          </a:lstStyle>
          <a:p>
            <a:pPr lvl="0"/>
            <a:r>
              <a:rPr lang="en-US" dirty="0"/>
              <a:t>3 column format for text or image/graphics</a:t>
            </a:r>
          </a:p>
        </p:txBody>
      </p:sp>
      <p:sp>
        <p:nvSpPr>
          <p:cNvPr id="19" name="Content Placeholder 18">
            <a:extLst>
              <a:ext uri="{FF2B5EF4-FFF2-40B4-BE49-F238E27FC236}">
                <a16:creationId xmlns:a16="http://schemas.microsoft.com/office/drawing/2014/main" id="{FC38C3F9-6A97-A54F-8201-FEAC004F48A0}"/>
              </a:ext>
            </a:extLst>
          </p:cNvPr>
          <p:cNvSpPr>
            <a:spLocks noGrp="1"/>
          </p:cNvSpPr>
          <p:nvPr>
            <p:ph sz="quarter" idx="16" hasCustomPrompt="1"/>
          </p:nvPr>
        </p:nvSpPr>
        <p:spPr>
          <a:xfrm>
            <a:off x="8382000" y="1562100"/>
            <a:ext cx="3543300" cy="4152900"/>
          </a:xfrm>
          <a:prstGeom prst="rect">
            <a:avLst/>
          </a:prstGeom>
        </p:spPr>
        <p:txBody>
          <a:bodyPr/>
          <a:lstStyle>
            <a:lvl1pPr marL="0" indent="0">
              <a:buFontTx/>
              <a:buNone/>
              <a:defRPr sz="1600" baseline="0"/>
            </a:lvl1pPr>
          </a:lstStyle>
          <a:p>
            <a:pPr lvl="0"/>
            <a:r>
              <a:rPr lang="en-US" dirty="0"/>
              <a:t>3 column format for text or image/graphics</a:t>
            </a:r>
          </a:p>
        </p:txBody>
      </p:sp>
      <p:sp>
        <p:nvSpPr>
          <p:cNvPr id="2" name="Footer Placeholder 1">
            <a:extLst>
              <a:ext uri="{FF2B5EF4-FFF2-40B4-BE49-F238E27FC236}">
                <a16:creationId xmlns:a16="http://schemas.microsoft.com/office/drawing/2014/main" id="{1007BBCD-06D8-4881-8245-59D26960CAEF}"/>
              </a:ext>
            </a:extLst>
          </p:cNvPr>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4077637620"/>
      </p:ext>
    </p:extLst>
  </p:cSld>
  <p:clrMapOvr>
    <a:masterClrMapping/>
  </p:clrMapOvr>
  <p:extLst>
    <p:ext uri="{DCECCB84-F9BA-43D5-87BE-67443E8EF086}">
      <p15:sldGuideLst xmlns:p15="http://schemas.microsoft.com/office/powerpoint/2012/main">
        <p15:guide id="1" orient="horz" pos="408" userDrawn="1">
          <p15:clr>
            <a:srgbClr val="FBAE40"/>
          </p15:clr>
        </p15:guide>
        <p15:guide id="3" pos="4944" userDrawn="1">
          <p15:clr>
            <a:srgbClr val="FBAE40"/>
          </p15:clr>
        </p15:guide>
        <p15:guide id="5" pos="5280" userDrawn="1">
          <p15:clr>
            <a:srgbClr val="FBAE40"/>
          </p15:clr>
        </p15:guide>
        <p15:guide id="6" pos="2712" userDrawn="1">
          <p15:clr>
            <a:srgbClr val="FBAE40"/>
          </p15:clr>
        </p15:guide>
        <p15:guide id="7" pos="2376" userDrawn="1">
          <p15:clr>
            <a:srgbClr val="FBAE40"/>
          </p15:clr>
        </p15:guide>
        <p15:guide id="8" orient="horz" pos="98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9D4D223-4BC5-40FB-B919-C5347BCE18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205786297"/>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6" r:id="rId3"/>
    <p:sldLayoutId id="2147483662" r:id="rId4"/>
    <p:sldLayoutId id="2147483661" r:id="rId5"/>
    <p:sldLayoutId id="2147483660" r:id="rId6"/>
    <p:sldLayoutId id="2147483658" r:id="rId7"/>
    <p:sldLayoutId id="2147483652" r:id="rId8"/>
    <p:sldLayoutId id="2147483657" r:id="rId9"/>
    <p:sldLayoutId id="2147483659" r:id="rId10"/>
    <p:sldLayoutId id="214748366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816" userDrawn="1">
          <p15:clr>
            <a:srgbClr val="F26B43"/>
          </p15:clr>
        </p15:guide>
        <p15:guide id="4" orient="horz" pos="144" userDrawn="1">
          <p15:clr>
            <a:srgbClr val="F26B43"/>
          </p15:clr>
        </p15:guide>
        <p15:guide id="5" pos="7512" userDrawn="1">
          <p15:clr>
            <a:srgbClr val="F26B43"/>
          </p15:clr>
        </p15:guide>
        <p15:guide id="6" pos="144" userDrawn="1">
          <p15:clr>
            <a:srgbClr val="F26B43"/>
          </p15:clr>
        </p15:guide>
        <p15:guide id="7" orient="horz" pos="36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thebluediamondgallery.com/wooden-tile/p/politics.html" TargetMode="External"/><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picpedia.org/suspension-file/d/defamation-laws.html" TargetMode="External"/><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85C34-C28B-4E20-ABCA-7F49A472D79C}"/>
              </a:ext>
            </a:extLst>
          </p:cNvPr>
          <p:cNvSpPr>
            <a:spLocks noGrp="1"/>
          </p:cNvSpPr>
          <p:nvPr>
            <p:ph type="ctrTitle"/>
          </p:nvPr>
        </p:nvSpPr>
        <p:spPr/>
        <p:txBody>
          <a:bodyPr/>
          <a:lstStyle/>
          <a:p>
            <a:r>
              <a:rPr lang="en-US" dirty="0"/>
              <a:t>Buckle up, buttercup!</a:t>
            </a:r>
          </a:p>
        </p:txBody>
      </p:sp>
      <p:sp>
        <p:nvSpPr>
          <p:cNvPr id="3" name="Subtitle 2">
            <a:extLst>
              <a:ext uri="{FF2B5EF4-FFF2-40B4-BE49-F238E27FC236}">
                <a16:creationId xmlns:a16="http://schemas.microsoft.com/office/drawing/2014/main" id="{524FE8BA-BAF1-4237-8B1B-40B3C55A5F0F}"/>
              </a:ext>
            </a:extLst>
          </p:cNvPr>
          <p:cNvSpPr>
            <a:spLocks noGrp="1"/>
          </p:cNvSpPr>
          <p:nvPr>
            <p:ph type="subTitle" idx="1"/>
          </p:nvPr>
        </p:nvSpPr>
        <p:spPr/>
        <p:txBody>
          <a:bodyPr/>
          <a:lstStyle/>
          <a:p>
            <a:r>
              <a:rPr lang="en-US" dirty="0"/>
              <a:t>It’s Political Advertising Season</a:t>
            </a:r>
          </a:p>
        </p:txBody>
      </p:sp>
      <p:sp>
        <p:nvSpPr>
          <p:cNvPr id="4" name="Text Placeholder 3">
            <a:extLst>
              <a:ext uri="{FF2B5EF4-FFF2-40B4-BE49-F238E27FC236}">
                <a16:creationId xmlns:a16="http://schemas.microsoft.com/office/drawing/2014/main" id="{6989636E-7F67-4013-B5AB-3B2485072F1D}"/>
              </a:ext>
            </a:extLst>
          </p:cNvPr>
          <p:cNvSpPr>
            <a:spLocks noGrp="1"/>
          </p:cNvSpPr>
          <p:nvPr>
            <p:ph type="body" sz="quarter" idx="11"/>
          </p:nvPr>
        </p:nvSpPr>
        <p:spPr/>
        <p:txBody>
          <a:bodyPr/>
          <a:lstStyle/>
          <a:p>
            <a:r>
              <a:rPr lang="en-US" dirty="0"/>
              <a:t>Jennifer A. Dukarski | Dukarski@Butzel.com</a:t>
            </a:r>
          </a:p>
        </p:txBody>
      </p:sp>
      <p:sp>
        <p:nvSpPr>
          <p:cNvPr id="6" name="Footer Placeholder 5">
            <a:extLst>
              <a:ext uri="{FF2B5EF4-FFF2-40B4-BE49-F238E27FC236}">
                <a16:creationId xmlns:a16="http://schemas.microsoft.com/office/drawing/2014/main" id="{B962E89E-57A6-D420-D956-EDD8553F2FAB}"/>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406049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CA60-C896-CB62-C4C1-D70BDDA790D5}"/>
              </a:ext>
            </a:extLst>
          </p:cNvPr>
          <p:cNvSpPr>
            <a:spLocks noGrp="1"/>
          </p:cNvSpPr>
          <p:nvPr>
            <p:ph type="title"/>
          </p:nvPr>
        </p:nvSpPr>
        <p:spPr>
          <a:xfrm>
            <a:off x="1028701" y="611489"/>
            <a:ext cx="10133012" cy="839788"/>
          </a:xfrm>
        </p:spPr>
        <p:txBody>
          <a:bodyPr anchor="b">
            <a:normAutofit/>
          </a:bodyPr>
          <a:lstStyle/>
          <a:p>
            <a:r>
              <a:rPr lang="en-US" dirty="0"/>
              <a:t>Turn to the MPA Election Law Grid for More Answers!</a:t>
            </a:r>
          </a:p>
        </p:txBody>
      </p:sp>
      <p:pic>
        <p:nvPicPr>
          <p:cNvPr id="6" name="Picture 5" descr="Hand holding a pen shading number on a sheet">
            <a:extLst>
              <a:ext uri="{FF2B5EF4-FFF2-40B4-BE49-F238E27FC236}">
                <a16:creationId xmlns:a16="http://schemas.microsoft.com/office/drawing/2014/main" id="{FD55FBAC-7A4F-4850-C69F-3EE676FA362A}"/>
              </a:ext>
            </a:extLst>
          </p:cNvPr>
          <p:cNvPicPr>
            <a:picLocks noChangeAspect="1"/>
          </p:cNvPicPr>
          <p:nvPr/>
        </p:nvPicPr>
        <p:blipFill>
          <a:blip r:embed="rId2"/>
          <a:srcRect t="7027" r="2" b="31082"/>
          <a:stretch/>
        </p:blipFill>
        <p:spPr>
          <a:xfrm>
            <a:off x="1028700" y="1529364"/>
            <a:ext cx="10133013" cy="4186237"/>
          </a:xfrm>
          <a:prstGeom prst="rect">
            <a:avLst/>
          </a:prstGeom>
          <a:noFill/>
        </p:spPr>
      </p:pic>
      <p:sp>
        <p:nvSpPr>
          <p:cNvPr id="10" name="Footer Placeholder 3">
            <a:extLst>
              <a:ext uri="{FF2B5EF4-FFF2-40B4-BE49-F238E27FC236}">
                <a16:creationId xmlns:a16="http://schemas.microsoft.com/office/drawing/2014/main" id="{7D1DDA2A-DC32-EB3F-CCCD-A75AD4F580A9}"/>
              </a:ext>
            </a:extLst>
          </p:cNvPr>
          <p:cNvSpPr>
            <a:spLocks noGrp="1"/>
          </p:cNvSpPr>
          <p:nvPr>
            <p:ph type="ftr" sz="quarter" idx="12"/>
          </p:nvPr>
        </p:nvSpPr>
        <p:spPr>
          <a:xfrm>
            <a:off x="4038600" y="6356350"/>
            <a:ext cx="4114800" cy="365125"/>
          </a:xfrm>
        </p:spPr>
        <p:txBody>
          <a:bodyPr/>
          <a:lstStyle/>
          <a:p>
            <a:endParaRPr lang="en-US"/>
          </a:p>
        </p:txBody>
      </p:sp>
    </p:spTree>
    <p:extLst>
      <p:ext uri="{BB962C8B-B14F-4D97-AF65-F5344CB8AC3E}">
        <p14:creationId xmlns:p14="http://schemas.microsoft.com/office/powerpoint/2010/main" val="1951135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B6C9-A23B-4C4F-948B-E9A4046FA5F4}"/>
              </a:ext>
            </a:extLst>
          </p:cNvPr>
          <p:cNvSpPr>
            <a:spLocks noGrp="1"/>
          </p:cNvSpPr>
          <p:nvPr>
            <p:ph type="ctrTitle"/>
          </p:nvPr>
        </p:nvSpPr>
        <p:spPr>
          <a:xfrm>
            <a:off x="6629400" y="3103462"/>
            <a:ext cx="5295899" cy="1709698"/>
          </a:xfrm>
        </p:spPr>
        <p:txBody>
          <a:bodyPr/>
          <a:lstStyle/>
          <a:p>
            <a:r>
              <a:rPr lang="en-US" dirty="0"/>
              <a:t>Michigan’s new AI Law</a:t>
            </a:r>
          </a:p>
        </p:txBody>
      </p:sp>
    </p:spTree>
    <p:extLst>
      <p:ext uri="{BB962C8B-B14F-4D97-AF65-F5344CB8AC3E}">
        <p14:creationId xmlns:p14="http://schemas.microsoft.com/office/powerpoint/2010/main" val="3211884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46CA9-5511-4899-B3B7-B4E388AB6989}"/>
              </a:ext>
            </a:extLst>
          </p:cNvPr>
          <p:cNvSpPr>
            <a:spLocks noGrp="1"/>
          </p:cNvSpPr>
          <p:nvPr>
            <p:ph type="title"/>
          </p:nvPr>
        </p:nvSpPr>
        <p:spPr/>
        <p:txBody>
          <a:bodyPr/>
          <a:lstStyle/>
          <a:p>
            <a:r>
              <a:rPr lang="en-US" dirty="0"/>
              <a:t>Michigan Passes AI Campaign Advertising Law</a:t>
            </a:r>
          </a:p>
        </p:txBody>
      </p:sp>
      <p:sp>
        <p:nvSpPr>
          <p:cNvPr id="3" name="Content Placeholder 2">
            <a:extLst>
              <a:ext uri="{FF2B5EF4-FFF2-40B4-BE49-F238E27FC236}">
                <a16:creationId xmlns:a16="http://schemas.microsoft.com/office/drawing/2014/main" id="{A38CD13A-CE1C-473F-9707-D8EAAF22EE10}"/>
              </a:ext>
            </a:extLst>
          </p:cNvPr>
          <p:cNvSpPr>
            <a:spLocks noGrp="1"/>
          </p:cNvSpPr>
          <p:nvPr>
            <p:ph sz="quarter" idx="11"/>
          </p:nvPr>
        </p:nvSpPr>
        <p:spPr>
          <a:xfrm>
            <a:off x="432080" y="1708107"/>
            <a:ext cx="5775124" cy="4186237"/>
          </a:xfrm>
        </p:spPr>
        <p:txBody>
          <a:bodyPr/>
          <a:lstStyle/>
          <a:p>
            <a:pPr marL="0" indent="0">
              <a:buNone/>
            </a:pPr>
            <a:r>
              <a:rPr lang="en-US" sz="2000" dirty="0"/>
              <a:t>Sec. 59. (1) If a person, committee, or other entity creates, publishes, or originally distributes a qualified political advertisement, the qualified political advertisement must include, in a clear and conspicuous manner, a statement that meets all of the following requirements, as applicable: </a:t>
            </a:r>
          </a:p>
          <a:p>
            <a:pPr marL="457200" indent="-457200">
              <a:buAutoNum type="alphaLcParenBoth"/>
            </a:pPr>
            <a:r>
              <a:rPr lang="en-US" sz="2000" b="1" i="1" dirty="0">
                <a:solidFill>
                  <a:schemeClr val="accent1"/>
                </a:solidFill>
              </a:rPr>
              <a:t>State that the qualified political advertisement was generated in whole or in part by artificial intelligence</a:t>
            </a:r>
            <a:r>
              <a:rPr lang="en-US" sz="2000" dirty="0"/>
              <a:t>. </a:t>
            </a:r>
          </a:p>
          <a:p>
            <a:pPr marL="457200" indent="-457200">
              <a:buAutoNum type="alphaLcParenBoth"/>
            </a:pPr>
            <a:r>
              <a:rPr lang="en-US" sz="2000" dirty="0"/>
              <a:t>If the qualified political advertisement is a text or graphic communication, appear in letters at least as large as the majority of the text in the communication. </a:t>
            </a:r>
          </a:p>
        </p:txBody>
      </p:sp>
      <p:pic>
        <p:nvPicPr>
          <p:cNvPr id="6" name="Picture 5">
            <a:extLst>
              <a:ext uri="{FF2B5EF4-FFF2-40B4-BE49-F238E27FC236}">
                <a16:creationId xmlns:a16="http://schemas.microsoft.com/office/drawing/2014/main" id="{39F13FA3-210E-496C-8C46-75CB00576785}"/>
              </a:ext>
            </a:extLst>
          </p:cNvPr>
          <p:cNvPicPr>
            <a:picLocks noChangeAspect="1"/>
          </p:cNvPicPr>
          <p:nvPr/>
        </p:nvPicPr>
        <p:blipFill>
          <a:blip r:embed="rId2"/>
          <a:stretch>
            <a:fillRect/>
          </a:stretch>
        </p:blipFill>
        <p:spPr>
          <a:xfrm>
            <a:off x="6481187" y="4429553"/>
            <a:ext cx="5356802" cy="1423680"/>
          </a:xfrm>
          <a:prstGeom prst="rect">
            <a:avLst/>
          </a:prstGeom>
        </p:spPr>
      </p:pic>
      <p:pic>
        <p:nvPicPr>
          <p:cNvPr id="23" name="Picture 22">
            <a:extLst>
              <a:ext uri="{FF2B5EF4-FFF2-40B4-BE49-F238E27FC236}">
                <a16:creationId xmlns:a16="http://schemas.microsoft.com/office/drawing/2014/main" id="{AF264B81-4440-4831-9406-E104D316AB39}"/>
              </a:ext>
            </a:extLst>
          </p:cNvPr>
          <p:cNvPicPr>
            <a:picLocks noChangeAspect="1"/>
          </p:cNvPicPr>
          <p:nvPr/>
        </p:nvPicPr>
        <p:blipFill>
          <a:blip r:embed="rId3"/>
          <a:stretch>
            <a:fillRect/>
          </a:stretch>
        </p:blipFill>
        <p:spPr>
          <a:xfrm>
            <a:off x="6481187" y="1847683"/>
            <a:ext cx="2369640" cy="2261496"/>
          </a:xfrm>
          <a:prstGeom prst="rect">
            <a:avLst/>
          </a:prstGeom>
        </p:spPr>
      </p:pic>
      <p:pic>
        <p:nvPicPr>
          <p:cNvPr id="25" name="Picture 24">
            <a:extLst>
              <a:ext uri="{FF2B5EF4-FFF2-40B4-BE49-F238E27FC236}">
                <a16:creationId xmlns:a16="http://schemas.microsoft.com/office/drawing/2014/main" id="{84E47E06-FFD1-4353-927A-1D16ABBF4B9D}"/>
              </a:ext>
            </a:extLst>
          </p:cNvPr>
          <p:cNvPicPr>
            <a:picLocks noChangeAspect="1"/>
          </p:cNvPicPr>
          <p:nvPr/>
        </p:nvPicPr>
        <p:blipFill>
          <a:blip r:embed="rId4"/>
          <a:stretch>
            <a:fillRect/>
          </a:stretch>
        </p:blipFill>
        <p:spPr>
          <a:xfrm>
            <a:off x="9124810" y="1708107"/>
            <a:ext cx="2238236" cy="2493268"/>
          </a:xfrm>
          <a:prstGeom prst="rect">
            <a:avLst/>
          </a:prstGeom>
        </p:spPr>
      </p:pic>
    </p:spTree>
    <p:extLst>
      <p:ext uri="{BB962C8B-B14F-4D97-AF65-F5344CB8AC3E}">
        <p14:creationId xmlns:p14="http://schemas.microsoft.com/office/powerpoint/2010/main" val="3422551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64313-8332-44E8-884F-FB8666B21831}"/>
              </a:ext>
            </a:extLst>
          </p:cNvPr>
          <p:cNvSpPr>
            <a:spLocks noGrp="1"/>
          </p:cNvSpPr>
          <p:nvPr>
            <p:ph type="title"/>
          </p:nvPr>
        </p:nvSpPr>
        <p:spPr/>
        <p:txBody>
          <a:bodyPr/>
          <a:lstStyle/>
          <a:p>
            <a:r>
              <a:rPr lang="en-US" dirty="0"/>
              <a:t>Under the New AI Law</a:t>
            </a:r>
          </a:p>
        </p:txBody>
      </p:sp>
      <p:sp>
        <p:nvSpPr>
          <p:cNvPr id="3" name="Content Placeholder 2">
            <a:extLst>
              <a:ext uri="{FF2B5EF4-FFF2-40B4-BE49-F238E27FC236}">
                <a16:creationId xmlns:a16="http://schemas.microsoft.com/office/drawing/2014/main" id="{E47F54A9-FAE1-4730-841E-F3ACAEE6DE07}"/>
              </a:ext>
            </a:extLst>
          </p:cNvPr>
          <p:cNvSpPr>
            <a:spLocks noGrp="1"/>
          </p:cNvSpPr>
          <p:nvPr>
            <p:ph sz="quarter" idx="11"/>
          </p:nvPr>
        </p:nvSpPr>
        <p:spPr>
          <a:xfrm>
            <a:off x="1028701" y="1529364"/>
            <a:ext cx="7124700" cy="4186237"/>
          </a:xfrm>
        </p:spPr>
        <p:txBody>
          <a:bodyPr/>
          <a:lstStyle/>
          <a:p>
            <a:r>
              <a:rPr lang="en-US" dirty="0"/>
              <a:t>You will need to ask all advertisers (*or advertisers in the area the law covers – like political advertising) if they used </a:t>
            </a:r>
            <a:r>
              <a:rPr lang="en-US" dirty="0" err="1"/>
              <a:t>GenAI</a:t>
            </a:r>
            <a:r>
              <a:rPr lang="en-US" dirty="0"/>
              <a:t> to create their copy</a:t>
            </a:r>
          </a:p>
          <a:p>
            <a:pPr lvl="1"/>
            <a:r>
              <a:rPr lang="en-US" dirty="0"/>
              <a:t>Note: The Legislature</a:t>
            </a:r>
            <a:r>
              <a:rPr lang="en-US" b="1" i="1" dirty="0">
                <a:solidFill>
                  <a:schemeClr val="accent1"/>
                </a:solidFill>
              </a:rPr>
              <a:t> REALLY </a:t>
            </a:r>
            <a:r>
              <a:rPr lang="en-US" dirty="0"/>
              <a:t>needs to define </a:t>
            </a:r>
            <a:r>
              <a:rPr lang="en-US" dirty="0" err="1"/>
              <a:t>GenAI</a:t>
            </a:r>
            <a:r>
              <a:rPr lang="en-US" dirty="0"/>
              <a:t>, because (technically) spell check applies artificial intelligence and might have to be disclosed</a:t>
            </a:r>
          </a:p>
          <a:p>
            <a:r>
              <a:rPr lang="en-US" dirty="0"/>
              <a:t>You will want to consider assuring you have good indemnification provisions that call out the use of artificial intelligence</a:t>
            </a:r>
          </a:p>
          <a:p>
            <a:r>
              <a:rPr lang="en-US" dirty="0"/>
              <a:t>You will want to have an internal AI advertising policy that you provide to your advertisers </a:t>
            </a:r>
          </a:p>
        </p:txBody>
      </p:sp>
      <p:sp>
        <p:nvSpPr>
          <p:cNvPr id="4" name="Footer Placeholder 3">
            <a:extLst>
              <a:ext uri="{FF2B5EF4-FFF2-40B4-BE49-F238E27FC236}">
                <a16:creationId xmlns:a16="http://schemas.microsoft.com/office/drawing/2014/main" id="{5A69CF93-F03E-4ADB-880E-33E1DFF1E111}"/>
              </a:ext>
            </a:extLst>
          </p:cNvPr>
          <p:cNvSpPr>
            <a:spLocks noGrp="1"/>
          </p:cNvSpPr>
          <p:nvPr>
            <p:ph type="ftr" sz="quarter" idx="12"/>
          </p:nvPr>
        </p:nvSpPr>
        <p:spPr/>
        <p:txBody>
          <a:bodyPr/>
          <a:lstStyle/>
          <a:p>
            <a:r>
              <a:rPr lang="en-US"/>
              <a:t>PRIVILEGED &amp; CONFIDENTIAL</a:t>
            </a:r>
            <a:endParaRPr lang="en-US" dirty="0"/>
          </a:p>
        </p:txBody>
      </p:sp>
      <p:pic>
        <p:nvPicPr>
          <p:cNvPr id="6" name="Picture 5">
            <a:extLst>
              <a:ext uri="{FF2B5EF4-FFF2-40B4-BE49-F238E27FC236}">
                <a16:creationId xmlns:a16="http://schemas.microsoft.com/office/drawing/2014/main" id="{33EBAC1E-A7CE-A32D-8539-763EA38B6E85}"/>
              </a:ext>
            </a:extLst>
          </p:cNvPr>
          <p:cNvPicPr>
            <a:picLocks noChangeAspect="1"/>
          </p:cNvPicPr>
          <p:nvPr/>
        </p:nvPicPr>
        <p:blipFill>
          <a:blip r:embed="rId2"/>
          <a:stretch>
            <a:fillRect/>
          </a:stretch>
        </p:blipFill>
        <p:spPr>
          <a:xfrm>
            <a:off x="8517122" y="1979160"/>
            <a:ext cx="3063505" cy="3109229"/>
          </a:xfrm>
          <a:prstGeom prst="rect">
            <a:avLst/>
          </a:prstGeom>
        </p:spPr>
      </p:pic>
    </p:spTree>
    <p:extLst>
      <p:ext uri="{BB962C8B-B14F-4D97-AF65-F5344CB8AC3E}">
        <p14:creationId xmlns:p14="http://schemas.microsoft.com/office/powerpoint/2010/main" val="3698067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823DB6-24F3-DA17-952F-FE9388E24E2D}"/>
              </a:ext>
            </a:extLst>
          </p:cNvPr>
          <p:cNvSpPr>
            <a:spLocks noGrp="1"/>
          </p:cNvSpPr>
          <p:nvPr>
            <p:ph type="ctrTitle"/>
          </p:nvPr>
        </p:nvSpPr>
        <p:spPr>
          <a:xfrm>
            <a:off x="6629400" y="3103461"/>
            <a:ext cx="5295899" cy="1278967"/>
          </a:xfrm>
        </p:spPr>
        <p:txBody>
          <a:bodyPr/>
          <a:lstStyle/>
          <a:p>
            <a:r>
              <a:rPr lang="en-US" dirty="0"/>
              <a:t>Questionable Advertising </a:t>
            </a:r>
            <a:r>
              <a:rPr lang="en-US" i="1" dirty="0"/>
              <a:t>– or –</a:t>
            </a:r>
            <a:r>
              <a:rPr lang="en-US" dirty="0"/>
              <a:t>Can You Tell it’s a Presidential Election Cycle?</a:t>
            </a:r>
          </a:p>
        </p:txBody>
      </p:sp>
      <p:sp>
        <p:nvSpPr>
          <p:cNvPr id="6" name="Footer Placeholder 5">
            <a:extLst>
              <a:ext uri="{FF2B5EF4-FFF2-40B4-BE49-F238E27FC236}">
                <a16:creationId xmlns:a16="http://schemas.microsoft.com/office/drawing/2014/main" id="{EE0E12ED-EAC2-48C3-A8E1-E6856E9E9C57}"/>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999304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35122-088D-F15F-D4B0-BED4AD6C8D9C}"/>
              </a:ext>
            </a:extLst>
          </p:cNvPr>
          <p:cNvSpPr>
            <a:spLocks noGrp="1"/>
          </p:cNvSpPr>
          <p:nvPr>
            <p:ph type="title"/>
          </p:nvPr>
        </p:nvSpPr>
        <p:spPr>
          <a:xfrm>
            <a:off x="228600" y="647700"/>
            <a:ext cx="11696700" cy="815975"/>
          </a:xfrm>
        </p:spPr>
        <p:txBody>
          <a:bodyPr anchor="b">
            <a:normAutofit/>
          </a:bodyPr>
          <a:lstStyle/>
          <a:p>
            <a:r>
              <a:rPr lang="en-US" sz="2600" dirty="0"/>
              <a:t>Categories Critical to Election Advertisements –</a:t>
            </a:r>
            <a:br>
              <a:rPr lang="en-US" sz="2600" dirty="0"/>
            </a:br>
            <a:r>
              <a:rPr lang="en-US" sz="2600" dirty="0"/>
              <a:t> Disinformation, False Information and Misrepresentation</a:t>
            </a:r>
          </a:p>
        </p:txBody>
      </p:sp>
      <p:pic>
        <p:nvPicPr>
          <p:cNvPr id="6" name="Picture 5" descr="A group of wooden letters on a table&#10;&#10;Description automatically generated">
            <a:extLst>
              <a:ext uri="{FF2B5EF4-FFF2-40B4-BE49-F238E27FC236}">
                <a16:creationId xmlns:a16="http://schemas.microsoft.com/office/drawing/2014/main" id="{144B9647-7884-8B2A-4848-459D7BA19CEB}"/>
              </a:ext>
            </a:extLst>
          </p:cNvPr>
          <p:cNvPicPr>
            <a:picLocks noChangeAspect="1"/>
          </p:cNvPicPr>
          <p:nvPr/>
        </p:nvPicPr>
        <p:blipFill>
          <a:blip r:embed="rId2">
            <a:extLst>
              <a:ext uri="{837473B0-CC2E-450A-ABE3-18F120FF3D39}">
                <a1611:picAttrSrcUrl xmlns:a1611="http://schemas.microsoft.com/office/drawing/2016/11/main" r:id="rId3"/>
              </a:ext>
            </a:extLst>
          </a:blip>
          <a:srcRect l="558" r="13799" b="2"/>
          <a:stretch/>
        </p:blipFill>
        <p:spPr>
          <a:xfrm>
            <a:off x="6324601" y="1574800"/>
            <a:ext cx="5600699" cy="4365117"/>
          </a:xfrm>
          <a:prstGeom prst="rect">
            <a:avLst/>
          </a:prstGeom>
          <a:noFill/>
        </p:spPr>
      </p:pic>
      <p:sp>
        <p:nvSpPr>
          <p:cNvPr id="3" name="Content Placeholder 2">
            <a:extLst>
              <a:ext uri="{FF2B5EF4-FFF2-40B4-BE49-F238E27FC236}">
                <a16:creationId xmlns:a16="http://schemas.microsoft.com/office/drawing/2014/main" id="{DC466AF9-7527-7CB7-5E11-4509DC20FD30}"/>
              </a:ext>
            </a:extLst>
          </p:cNvPr>
          <p:cNvSpPr>
            <a:spLocks noGrp="1"/>
          </p:cNvSpPr>
          <p:nvPr>
            <p:ph sz="quarter" idx="18"/>
          </p:nvPr>
        </p:nvSpPr>
        <p:spPr>
          <a:xfrm>
            <a:off x="228600" y="1574800"/>
            <a:ext cx="5638800" cy="4365625"/>
          </a:xfrm>
        </p:spPr>
        <p:txBody>
          <a:bodyPr>
            <a:normAutofit/>
          </a:bodyPr>
          <a:lstStyle/>
          <a:p>
            <a:r>
              <a:rPr lang="en-US" dirty="0"/>
              <a:t>Definition: advertising making, publishing, or disseminating any advertisement or statement that contains untrue, deceptive, or misleading assertions regarding a product or service</a:t>
            </a:r>
          </a:p>
          <a:p>
            <a:r>
              <a:rPr lang="en-US" dirty="0"/>
              <a:t>Example:</a:t>
            </a:r>
          </a:p>
          <a:p>
            <a:pPr lvl="1"/>
            <a:r>
              <a:rPr lang="en-US" sz="2400"/>
              <a:t>A candidate lying about former employment experiences</a:t>
            </a:r>
          </a:p>
          <a:p>
            <a:pPr lvl="1"/>
            <a:r>
              <a:rPr lang="en-US" sz="2400"/>
              <a:t>A candidate accusing an opponent of having a criminal record</a:t>
            </a:r>
          </a:p>
          <a:p>
            <a:pPr lvl="1"/>
            <a:endParaRPr lang="en-US" sz="2400"/>
          </a:p>
          <a:p>
            <a:endParaRPr lang="en-US" dirty="0"/>
          </a:p>
        </p:txBody>
      </p:sp>
      <p:sp>
        <p:nvSpPr>
          <p:cNvPr id="12" name="Footer Placeholder 4">
            <a:extLst>
              <a:ext uri="{FF2B5EF4-FFF2-40B4-BE49-F238E27FC236}">
                <a16:creationId xmlns:a16="http://schemas.microsoft.com/office/drawing/2014/main" id="{531BD7D0-645A-1801-D904-A3BE32421B0B}"/>
              </a:ext>
            </a:extLst>
          </p:cNvPr>
          <p:cNvSpPr>
            <a:spLocks noGrp="1"/>
          </p:cNvSpPr>
          <p:nvPr>
            <p:ph type="ftr" sz="quarter" idx="19"/>
          </p:nvPr>
        </p:nvSpPr>
        <p:spPr>
          <a:xfrm>
            <a:off x="4038600" y="6356350"/>
            <a:ext cx="4114800" cy="365125"/>
          </a:xfrm>
        </p:spPr>
        <p:txBody>
          <a:bodyPr/>
          <a:lstStyle/>
          <a:p>
            <a:endParaRPr lang="en-US"/>
          </a:p>
        </p:txBody>
      </p:sp>
    </p:spTree>
    <p:extLst>
      <p:ext uri="{BB962C8B-B14F-4D97-AF65-F5344CB8AC3E}">
        <p14:creationId xmlns:p14="http://schemas.microsoft.com/office/powerpoint/2010/main" val="2965527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35122-088D-F15F-D4B0-BED4AD6C8D9C}"/>
              </a:ext>
            </a:extLst>
          </p:cNvPr>
          <p:cNvSpPr>
            <a:spLocks noGrp="1"/>
          </p:cNvSpPr>
          <p:nvPr>
            <p:ph type="title"/>
          </p:nvPr>
        </p:nvSpPr>
        <p:spPr/>
        <p:txBody>
          <a:bodyPr/>
          <a:lstStyle/>
          <a:p>
            <a:r>
              <a:rPr lang="en-US" dirty="0"/>
              <a:t>Categories Critical to Election Advertisements - Misrepresentation of Source or Quality</a:t>
            </a:r>
          </a:p>
        </p:txBody>
      </p:sp>
      <p:sp>
        <p:nvSpPr>
          <p:cNvPr id="3" name="Content Placeholder 2">
            <a:extLst>
              <a:ext uri="{FF2B5EF4-FFF2-40B4-BE49-F238E27FC236}">
                <a16:creationId xmlns:a16="http://schemas.microsoft.com/office/drawing/2014/main" id="{DC466AF9-7527-7CB7-5E11-4509DC20FD30}"/>
              </a:ext>
            </a:extLst>
          </p:cNvPr>
          <p:cNvSpPr>
            <a:spLocks noGrp="1"/>
          </p:cNvSpPr>
          <p:nvPr>
            <p:ph sz="quarter" idx="11"/>
          </p:nvPr>
        </p:nvSpPr>
        <p:spPr>
          <a:xfrm>
            <a:off x="359397" y="1512732"/>
            <a:ext cx="5155283" cy="4186237"/>
          </a:xfrm>
        </p:spPr>
        <p:txBody>
          <a:bodyPr/>
          <a:lstStyle/>
          <a:p>
            <a:r>
              <a:rPr lang="en-US" sz="2000" dirty="0"/>
              <a:t>Definition: advertising representing goods or services as having sponsorship, approval, characteristics, ingredients, uses, benefits, or quantities that they do not have, or misrepresenting the source, sponsorship, approval, or certification of goods or services</a:t>
            </a:r>
          </a:p>
          <a:p>
            <a:r>
              <a:rPr lang="en-US" sz="2000" dirty="0"/>
              <a:t>Example: </a:t>
            </a:r>
          </a:p>
          <a:p>
            <a:pPr lvl="1"/>
            <a:r>
              <a:rPr lang="en-US" sz="1800" dirty="0"/>
              <a:t>A candidate advertising a fictional sponsorship</a:t>
            </a:r>
          </a:p>
          <a:p>
            <a:pPr lvl="1"/>
            <a:r>
              <a:rPr lang="en-US" sz="1800" dirty="0"/>
              <a:t>A campaign falsely claiming that an ad was approved or paid for by a certain organization</a:t>
            </a:r>
          </a:p>
          <a:p>
            <a:endParaRPr lang="en-US" sz="2000" dirty="0"/>
          </a:p>
        </p:txBody>
      </p:sp>
      <p:sp>
        <p:nvSpPr>
          <p:cNvPr id="5" name="Footer Placeholder 4">
            <a:extLst>
              <a:ext uri="{FF2B5EF4-FFF2-40B4-BE49-F238E27FC236}">
                <a16:creationId xmlns:a16="http://schemas.microsoft.com/office/drawing/2014/main" id="{B8DE7340-3ACC-221B-8576-53C9404A2CD1}"/>
              </a:ext>
            </a:extLst>
          </p:cNvPr>
          <p:cNvSpPr>
            <a:spLocks noGrp="1"/>
          </p:cNvSpPr>
          <p:nvPr>
            <p:ph type="ftr" sz="quarter" idx="12"/>
          </p:nvPr>
        </p:nvSpPr>
        <p:spPr/>
        <p:txBody>
          <a:bodyPr/>
          <a:lstStyle/>
          <a:p>
            <a:endParaRPr lang="en-US"/>
          </a:p>
        </p:txBody>
      </p:sp>
      <p:pic>
        <p:nvPicPr>
          <p:cNvPr id="2050" name="Picture 2" descr="Swift Could Sue Trump Under State Law for Fake AI Endorsement">
            <a:extLst>
              <a:ext uri="{FF2B5EF4-FFF2-40B4-BE49-F238E27FC236}">
                <a16:creationId xmlns:a16="http://schemas.microsoft.com/office/drawing/2014/main" id="{883D1023-1C0D-4EC4-ED59-B51E5D3BD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299" y="1930138"/>
            <a:ext cx="5953550" cy="3348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807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35122-088D-F15F-D4B0-BED4AD6C8D9C}"/>
              </a:ext>
            </a:extLst>
          </p:cNvPr>
          <p:cNvSpPr>
            <a:spLocks noGrp="1"/>
          </p:cNvSpPr>
          <p:nvPr>
            <p:ph type="title"/>
          </p:nvPr>
        </p:nvSpPr>
        <p:spPr/>
        <p:txBody>
          <a:bodyPr/>
          <a:lstStyle/>
          <a:p>
            <a:r>
              <a:rPr lang="en-US" dirty="0"/>
              <a:t>Categories Critical to Election Advertisements - </a:t>
            </a:r>
            <a:br>
              <a:rPr lang="en-US" dirty="0"/>
            </a:br>
            <a:r>
              <a:rPr lang="en-US" dirty="0"/>
              <a:t>Deceptive Advertising Practices</a:t>
            </a:r>
          </a:p>
        </p:txBody>
      </p:sp>
      <p:sp>
        <p:nvSpPr>
          <p:cNvPr id="3" name="Content Placeholder 2">
            <a:extLst>
              <a:ext uri="{FF2B5EF4-FFF2-40B4-BE49-F238E27FC236}">
                <a16:creationId xmlns:a16="http://schemas.microsoft.com/office/drawing/2014/main" id="{DC466AF9-7527-7CB7-5E11-4509DC20FD30}"/>
              </a:ext>
            </a:extLst>
          </p:cNvPr>
          <p:cNvSpPr>
            <a:spLocks noGrp="1"/>
          </p:cNvSpPr>
          <p:nvPr>
            <p:ph sz="quarter" idx="11"/>
          </p:nvPr>
        </p:nvSpPr>
        <p:spPr/>
        <p:txBody>
          <a:bodyPr/>
          <a:lstStyle/>
          <a:p>
            <a:r>
              <a:rPr lang="en-US" dirty="0"/>
              <a:t>Definition: advertising representing goods or services as having sponsorship, approval, characteristics, ingredients, uses, benefits, or quantities that they do not have, or misrepresenting the source, sponsorship, approval, or certification of goods or services</a:t>
            </a:r>
          </a:p>
          <a:p>
            <a:r>
              <a:rPr lang="en-US" dirty="0"/>
              <a:t>Examples:</a:t>
            </a:r>
          </a:p>
          <a:p>
            <a:pPr lvl="1"/>
            <a:r>
              <a:rPr lang="en-US" dirty="0"/>
              <a:t>A political flyer from a candidate falsely declaring themselves to be the incumbent when they are not </a:t>
            </a:r>
          </a:p>
          <a:p>
            <a:pPr lvl="1"/>
            <a:r>
              <a:rPr lang="en-US" dirty="0"/>
              <a:t>A candidate accusing an opponent of having been convicted of desertion during Military Service without any actual knowledge of the truth</a:t>
            </a:r>
          </a:p>
          <a:p>
            <a:endParaRPr lang="en-US" dirty="0"/>
          </a:p>
        </p:txBody>
      </p:sp>
      <p:sp>
        <p:nvSpPr>
          <p:cNvPr id="5" name="Footer Placeholder 4">
            <a:extLst>
              <a:ext uri="{FF2B5EF4-FFF2-40B4-BE49-F238E27FC236}">
                <a16:creationId xmlns:a16="http://schemas.microsoft.com/office/drawing/2014/main" id="{FC7D89C7-7C41-7AD2-6151-8523546165B0}"/>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218310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35122-088D-F15F-D4B0-BED4AD6C8D9C}"/>
              </a:ext>
            </a:extLst>
          </p:cNvPr>
          <p:cNvSpPr>
            <a:spLocks noGrp="1"/>
          </p:cNvSpPr>
          <p:nvPr>
            <p:ph type="title"/>
          </p:nvPr>
        </p:nvSpPr>
        <p:spPr>
          <a:xfrm>
            <a:off x="228600" y="647700"/>
            <a:ext cx="11696700" cy="815975"/>
          </a:xfrm>
        </p:spPr>
        <p:txBody>
          <a:bodyPr anchor="b">
            <a:normAutofit/>
          </a:bodyPr>
          <a:lstStyle/>
          <a:p>
            <a:r>
              <a:rPr lang="en-US" sz="2600"/>
              <a:t>Categories Critical to Election Advertisements - </a:t>
            </a:r>
            <a:br>
              <a:rPr lang="en-US" sz="2600"/>
            </a:br>
            <a:r>
              <a:rPr lang="en-US" sz="2600"/>
              <a:t>Defamation and Disparagement</a:t>
            </a:r>
          </a:p>
        </p:txBody>
      </p:sp>
      <p:sp>
        <p:nvSpPr>
          <p:cNvPr id="3" name="Content Placeholder 2">
            <a:extLst>
              <a:ext uri="{FF2B5EF4-FFF2-40B4-BE49-F238E27FC236}">
                <a16:creationId xmlns:a16="http://schemas.microsoft.com/office/drawing/2014/main" id="{DC466AF9-7527-7CB7-5E11-4509DC20FD30}"/>
              </a:ext>
            </a:extLst>
          </p:cNvPr>
          <p:cNvSpPr>
            <a:spLocks noGrp="1"/>
          </p:cNvSpPr>
          <p:nvPr>
            <p:ph sz="quarter" idx="17"/>
          </p:nvPr>
        </p:nvSpPr>
        <p:spPr>
          <a:xfrm>
            <a:off x="6324601" y="1574800"/>
            <a:ext cx="5600699" cy="4365117"/>
          </a:xfrm>
        </p:spPr>
        <p:txBody>
          <a:bodyPr>
            <a:normAutofit/>
          </a:bodyPr>
          <a:lstStyle/>
          <a:p>
            <a:r>
              <a:rPr lang="en-US" dirty="0"/>
              <a:t>Definition: advertising that offends public policy or causes substantial injury to consumers or competition in the marketplace</a:t>
            </a:r>
          </a:p>
          <a:p>
            <a:r>
              <a:rPr lang="en-US" dirty="0"/>
              <a:t>Example:</a:t>
            </a:r>
          </a:p>
          <a:p>
            <a:pPr lvl="1"/>
            <a:r>
              <a:rPr lang="en-US" sz="2400"/>
              <a:t>A candidate accuses their opponent of taking bribes</a:t>
            </a:r>
          </a:p>
          <a:p>
            <a:pPr lvl="1"/>
            <a:r>
              <a:rPr lang="en-US" sz="2400"/>
              <a:t>A candidate accuses their opponent of not paying their taxes</a:t>
            </a:r>
          </a:p>
        </p:txBody>
      </p:sp>
      <p:pic>
        <p:nvPicPr>
          <p:cNvPr id="6" name="Picture 5" descr="A close-up of a file folder&#10;&#10;Description automatically generated">
            <a:extLst>
              <a:ext uri="{FF2B5EF4-FFF2-40B4-BE49-F238E27FC236}">
                <a16:creationId xmlns:a16="http://schemas.microsoft.com/office/drawing/2014/main" id="{C4B1E85A-AD68-4E91-E892-421C5CDD5D5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28600" y="1875663"/>
            <a:ext cx="5638800" cy="3763899"/>
          </a:xfrm>
          <a:prstGeom prst="rect">
            <a:avLst/>
          </a:prstGeom>
          <a:noFill/>
        </p:spPr>
      </p:pic>
      <p:sp>
        <p:nvSpPr>
          <p:cNvPr id="12" name="Footer Placeholder 4">
            <a:extLst>
              <a:ext uri="{FF2B5EF4-FFF2-40B4-BE49-F238E27FC236}">
                <a16:creationId xmlns:a16="http://schemas.microsoft.com/office/drawing/2014/main" id="{1D4AB2C8-6972-91E0-9C6E-8189A2C96641}"/>
              </a:ext>
            </a:extLst>
          </p:cNvPr>
          <p:cNvSpPr>
            <a:spLocks noGrp="1"/>
          </p:cNvSpPr>
          <p:nvPr>
            <p:ph type="ftr" sz="quarter" idx="19"/>
          </p:nvPr>
        </p:nvSpPr>
        <p:spPr>
          <a:xfrm>
            <a:off x="4038600" y="6356350"/>
            <a:ext cx="4114800" cy="365125"/>
          </a:xfrm>
        </p:spPr>
        <p:txBody>
          <a:bodyPr/>
          <a:lstStyle/>
          <a:p>
            <a:endParaRPr lang="en-US"/>
          </a:p>
        </p:txBody>
      </p:sp>
    </p:spTree>
    <p:extLst>
      <p:ext uri="{BB962C8B-B14F-4D97-AF65-F5344CB8AC3E}">
        <p14:creationId xmlns:p14="http://schemas.microsoft.com/office/powerpoint/2010/main" val="965078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35122-088D-F15F-D4B0-BED4AD6C8D9C}"/>
              </a:ext>
            </a:extLst>
          </p:cNvPr>
          <p:cNvSpPr>
            <a:spLocks noGrp="1"/>
          </p:cNvSpPr>
          <p:nvPr>
            <p:ph type="title"/>
          </p:nvPr>
        </p:nvSpPr>
        <p:spPr/>
        <p:txBody>
          <a:bodyPr/>
          <a:lstStyle/>
          <a:p>
            <a:r>
              <a:rPr lang="en-US" dirty="0"/>
              <a:t>Categories Critical to Election Advertisements - </a:t>
            </a:r>
            <a:br>
              <a:rPr lang="en-US" dirty="0"/>
            </a:br>
            <a:r>
              <a:rPr lang="en-US" dirty="0"/>
              <a:t>Unfair Competition</a:t>
            </a:r>
          </a:p>
        </p:txBody>
      </p:sp>
      <p:sp>
        <p:nvSpPr>
          <p:cNvPr id="3" name="Content Placeholder 2">
            <a:extLst>
              <a:ext uri="{FF2B5EF4-FFF2-40B4-BE49-F238E27FC236}">
                <a16:creationId xmlns:a16="http://schemas.microsoft.com/office/drawing/2014/main" id="{DC466AF9-7527-7CB7-5E11-4509DC20FD30}"/>
              </a:ext>
            </a:extLst>
          </p:cNvPr>
          <p:cNvSpPr>
            <a:spLocks noGrp="1"/>
          </p:cNvSpPr>
          <p:nvPr>
            <p:ph sz="quarter" idx="11"/>
          </p:nvPr>
        </p:nvSpPr>
        <p:spPr>
          <a:xfrm>
            <a:off x="1028701" y="1529364"/>
            <a:ext cx="5136430" cy="4186237"/>
          </a:xfrm>
        </p:spPr>
        <p:txBody>
          <a:bodyPr/>
          <a:lstStyle/>
          <a:p>
            <a:r>
              <a:rPr lang="en-US" dirty="0"/>
              <a:t>Definition: advertising including false designation of origin, false descriptions, and misrepresentations, as well as infringement of unregistered marks and false advertising</a:t>
            </a:r>
          </a:p>
          <a:p>
            <a:r>
              <a:rPr lang="en-US" dirty="0"/>
              <a:t>Examples: </a:t>
            </a:r>
          </a:p>
          <a:p>
            <a:pPr lvl="1"/>
            <a:r>
              <a:rPr lang="en-US" dirty="0"/>
              <a:t>A candidate claiming to be someone they aren’t</a:t>
            </a:r>
          </a:p>
          <a:p>
            <a:pPr lvl="1"/>
            <a:r>
              <a:rPr lang="en-US" dirty="0"/>
              <a:t>A candidate using another candidates logo or slogan</a:t>
            </a:r>
          </a:p>
        </p:txBody>
      </p:sp>
      <p:sp>
        <p:nvSpPr>
          <p:cNvPr id="5" name="Footer Placeholder 4">
            <a:extLst>
              <a:ext uri="{FF2B5EF4-FFF2-40B4-BE49-F238E27FC236}">
                <a16:creationId xmlns:a16="http://schemas.microsoft.com/office/drawing/2014/main" id="{F2DEE83B-C9FD-099C-3577-539A9BE5626D}"/>
              </a:ext>
            </a:extLst>
          </p:cNvPr>
          <p:cNvSpPr>
            <a:spLocks noGrp="1"/>
          </p:cNvSpPr>
          <p:nvPr>
            <p:ph type="ftr" sz="quarter" idx="12"/>
          </p:nvPr>
        </p:nvSpPr>
        <p:spPr/>
        <p:txBody>
          <a:bodyPr/>
          <a:lstStyle/>
          <a:p>
            <a:endParaRPr lang="en-US"/>
          </a:p>
        </p:txBody>
      </p:sp>
      <p:pic>
        <p:nvPicPr>
          <p:cNvPr id="1026" name="Picture 2" descr="Fraud trial of George Santos to begin next month with an anonymous jury |  The Hill">
            <a:extLst>
              <a:ext uri="{FF2B5EF4-FFF2-40B4-BE49-F238E27FC236}">
                <a16:creationId xmlns:a16="http://schemas.microsoft.com/office/drawing/2014/main" id="{9AD8D80F-915A-D122-A2A6-BEB76F8CA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4665" y="1911117"/>
            <a:ext cx="4026490" cy="3301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578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084819-1C6A-54CA-81D2-75A43F2C1E9B}"/>
              </a:ext>
            </a:extLst>
          </p:cNvPr>
          <p:cNvSpPr>
            <a:spLocks noGrp="1"/>
          </p:cNvSpPr>
          <p:nvPr>
            <p:ph type="ctrTitle"/>
          </p:nvPr>
        </p:nvSpPr>
        <p:spPr/>
        <p:txBody>
          <a:bodyPr/>
          <a:lstStyle/>
          <a:p>
            <a:r>
              <a:rPr lang="en-US" dirty="0"/>
              <a:t>The Basics</a:t>
            </a:r>
          </a:p>
        </p:txBody>
      </p:sp>
      <p:sp>
        <p:nvSpPr>
          <p:cNvPr id="5" name="Footer Placeholder 4">
            <a:extLst>
              <a:ext uri="{FF2B5EF4-FFF2-40B4-BE49-F238E27FC236}">
                <a16:creationId xmlns:a16="http://schemas.microsoft.com/office/drawing/2014/main" id="{F3D746F7-F2F4-D5F0-B987-157D248F101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003038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E5A8DC-7518-A8BC-6FD7-BBAB0DB4753A}"/>
              </a:ext>
            </a:extLst>
          </p:cNvPr>
          <p:cNvSpPr>
            <a:spLocks noGrp="1"/>
          </p:cNvSpPr>
          <p:nvPr>
            <p:ph type="ctrTitle"/>
          </p:nvPr>
        </p:nvSpPr>
        <p:spPr/>
        <p:txBody>
          <a:bodyPr/>
          <a:lstStyle/>
          <a:p>
            <a:r>
              <a:rPr lang="en-US" dirty="0"/>
              <a:t>Defamation</a:t>
            </a:r>
          </a:p>
        </p:txBody>
      </p:sp>
      <p:sp>
        <p:nvSpPr>
          <p:cNvPr id="4" name="Footer Placeholder 3">
            <a:extLst>
              <a:ext uri="{FF2B5EF4-FFF2-40B4-BE49-F238E27FC236}">
                <a16:creationId xmlns:a16="http://schemas.microsoft.com/office/drawing/2014/main" id="{E5B19E17-D224-91B0-FEED-729CB09B3FD4}"/>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57521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9BFEF2-FC25-268C-8B9E-698CE0022ECC}"/>
              </a:ext>
            </a:extLst>
          </p:cNvPr>
          <p:cNvSpPr>
            <a:spLocks noGrp="1"/>
          </p:cNvSpPr>
          <p:nvPr>
            <p:ph type="title"/>
          </p:nvPr>
        </p:nvSpPr>
        <p:spPr/>
        <p:txBody>
          <a:bodyPr/>
          <a:lstStyle/>
          <a:p>
            <a:r>
              <a:rPr lang="en-US" dirty="0"/>
              <a:t>What is Defamation?</a:t>
            </a:r>
          </a:p>
        </p:txBody>
      </p:sp>
      <p:sp>
        <p:nvSpPr>
          <p:cNvPr id="5" name="Content Placeholder 4">
            <a:extLst>
              <a:ext uri="{FF2B5EF4-FFF2-40B4-BE49-F238E27FC236}">
                <a16:creationId xmlns:a16="http://schemas.microsoft.com/office/drawing/2014/main" id="{B1840493-E279-CFF6-5D10-8CDE1BE05F91}"/>
              </a:ext>
            </a:extLst>
          </p:cNvPr>
          <p:cNvSpPr>
            <a:spLocks noGrp="1"/>
          </p:cNvSpPr>
          <p:nvPr>
            <p:ph sz="quarter" idx="11"/>
          </p:nvPr>
        </p:nvSpPr>
        <p:spPr/>
        <p:txBody>
          <a:bodyPr/>
          <a:lstStyle/>
          <a:p>
            <a:r>
              <a:rPr lang="en-US" dirty="0"/>
              <a:t>Definition: the publication of a false statement that injures a person's reputation, exposes them to public hatred, contempt, ridicule, shame, or disgrace, or adversely affects their trade or business</a:t>
            </a:r>
          </a:p>
          <a:p>
            <a:r>
              <a:rPr lang="en-US" dirty="0"/>
              <a:t>Libel (written) v. Slander (spoken)</a:t>
            </a:r>
          </a:p>
          <a:p>
            <a:r>
              <a:rPr lang="en-US" dirty="0"/>
              <a:t>Per Se: statements that are inherently defamatory </a:t>
            </a:r>
          </a:p>
          <a:p>
            <a:pPr lvl="1"/>
            <a:r>
              <a:rPr lang="en-US" dirty="0"/>
              <a:t>ex. accusations of a serious crime, a loathsome disease, or sexual impropriety, or where damages are presumed</a:t>
            </a:r>
          </a:p>
        </p:txBody>
      </p:sp>
      <p:sp>
        <p:nvSpPr>
          <p:cNvPr id="3" name="Footer Placeholder 2">
            <a:extLst>
              <a:ext uri="{FF2B5EF4-FFF2-40B4-BE49-F238E27FC236}">
                <a16:creationId xmlns:a16="http://schemas.microsoft.com/office/drawing/2014/main" id="{F2387B7A-DB0D-E9EE-5582-3A0ED15F0987}"/>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613573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142D5-54D9-2AC5-7029-E216F531691C}"/>
              </a:ext>
            </a:extLst>
          </p:cNvPr>
          <p:cNvSpPr>
            <a:spLocks noGrp="1"/>
          </p:cNvSpPr>
          <p:nvPr>
            <p:ph type="title"/>
          </p:nvPr>
        </p:nvSpPr>
        <p:spPr/>
        <p:txBody>
          <a:bodyPr/>
          <a:lstStyle/>
          <a:p>
            <a:r>
              <a:rPr lang="en-US" dirty="0"/>
              <a:t>What is Required for a Defamation Suit to Succeed?</a:t>
            </a:r>
          </a:p>
        </p:txBody>
      </p:sp>
      <p:sp>
        <p:nvSpPr>
          <p:cNvPr id="3" name="Content Placeholder 2">
            <a:extLst>
              <a:ext uri="{FF2B5EF4-FFF2-40B4-BE49-F238E27FC236}">
                <a16:creationId xmlns:a16="http://schemas.microsoft.com/office/drawing/2014/main" id="{571F4584-EE47-5E21-9FBE-822DDE11A10B}"/>
              </a:ext>
            </a:extLst>
          </p:cNvPr>
          <p:cNvSpPr>
            <a:spLocks noGrp="1"/>
          </p:cNvSpPr>
          <p:nvPr>
            <p:ph sz="quarter" idx="11"/>
          </p:nvPr>
        </p:nvSpPr>
        <p:spPr/>
        <p:txBody>
          <a:bodyPr/>
          <a:lstStyle/>
          <a:p>
            <a:pPr marL="457200" indent="-457200">
              <a:buFont typeface="+mj-lt"/>
              <a:buAutoNum type="arabicPeriod"/>
            </a:pPr>
            <a:r>
              <a:rPr lang="en-US" dirty="0"/>
              <a:t>The statement made was false, defamatory, and unprivileged</a:t>
            </a:r>
          </a:p>
          <a:p>
            <a:pPr marL="457200" indent="-457200">
              <a:buFont typeface="+mj-lt"/>
              <a:buAutoNum type="arabicPeriod"/>
            </a:pPr>
            <a:r>
              <a:rPr lang="en-US" dirty="0"/>
              <a:t>The statement concerned the Plaintiff </a:t>
            </a:r>
          </a:p>
          <a:p>
            <a:pPr marL="457200" indent="-457200">
              <a:buFont typeface="+mj-lt"/>
              <a:buAutoNum type="arabicPeriod"/>
            </a:pPr>
            <a:r>
              <a:rPr lang="en-US" dirty="0"/>
              <a:t>The statement was published to a 3</a:t>
            </a:r>
            <a:r>
              <a:rPr lang="en-US" baseline="30000" dirty="0"/>
              <a:t>rd</a:t>
            </a:r>
            <a:r>
              <a:rPr lang="en-US" dirty="0"/>
              <a:t> party</a:t>
            </a:r>
          </a:p>
          <a:p>
            <a:pPr marL="457200" indent="-457200">
              <a:buFont typeface="+mj-lt"/>
              <a:buAutoNum type="arabicPeriod"/>
            </a:pPr>
            <a:r>
              <a:rPr lang="en-US" dirty="0"/>
              <a:t>The Plaintiff suffered injury or harm as a result of the statement</a:t>
            </a:r>
          </a:p>
        </p:txBody>
      </p:sp>
      <p:sp>
        <p:nvSpPr>
          <p:cNvPr id="4" name="Footer Placeholder 3">
            <a:extLst>
              <a:ext uri="{FF2B5EF4-FFF2-40B4-BE49-F238E27FC236}">
                <a16:creationId xmlns:a16="http://schemas.microsoft.com/office/drawing/2014/main" id="{6B25B303-C74E-EE07-0C9D-A2EFD090B816}"/>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077245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0D171-3C77-532D-2151-9359C266DA17}"/>
              </a:ext>
            </a:extLst>
          </p:cNvPr>
          <p:cNvSpPr>
            <a:spLocks noGrp="1"/>
          </p:cNvSpPr>
          <p:nvPr>
            <p:ph type="title"/>
          </p:nvPr>
        </p:nvSpPr>
        <p:spPr/>
        <p:txBody>
          <a:bodyPr/>
          <a:lstStyle/>
          <a:p>
            <a:r>
              <a:rPr lang="en-US" dirty="0"/>
              <a:t>What Changes when the Parties are Public Figures?</a:t>
            </a:r>
          </a:p>
        </p:txBody>
      </p:sp>
      <p:sp>
        <p:nvSpPr>
          <p:cNvPr id="3" name="Content Placeholder 2">
            <a:extLst>
              <a:ext uri="{FF2B5EF4-FFF2-40B4-BE49-F238E27FC236}">
                <a16:creationId xmlns:a16="http://schemas.microsoft.com/office/drawing/2014/main" id="{0A31EED7-20D5-D25D-B2A0-7977A04954BF}"/>
              </a:ext>
            </a:extLst>
          </p:cNvPr>
          <p:cNvSpPr>
            <a:spLocks noGrp="1"/>
          </p:cNvSpPr>
          <p:nvPr>
            <p:ph sz="quarter" idx="11"/>
          </p:nvPr>
        </p:nvSpPr>
        <p:spPr/>
        <p:txBody>
          <a:bodyPr/>
          <a:lstStyle/>
          <a:p>
            <a:r>
              <a:rPr lang="en-US" dirty="0"/>
              <a:t>If a case involves a public figure or matters of public concern (such as political candidates or an election), the plaintiff must also prove “</a:t>
            </a:r>
            <a:r>
              <a:rPr lang="en-US" i="1" dirty="0"/>
              <a:t>actual malice</a:t>
            </a:r>
            <a:r>
              <a:rPr lang="en-US" dirty="0"/>
              <a:t>”</a:t>
            </a:r>
          </a:p>
          <a:p>
            <a:r>
              <a:rPr lang="en-US" dirty="0"/>
              <a:t>Actual malice occurs when the defamatory statement was made with “knowledge of its falsity or with reckless disregard for the truth”</a:t>
            </a:r>
          </a:p>
          <a:p>
            <a:r>
              <a:rPr lang="en-US" dirty="0"/>
              <a:t>Courts weigh the harm to the reputation of the balance against the protection of free speech as a whole</a:t>
            </a:r>
          </a:p>
          <a:p>
            <a:endParaRPr lang="en-US" dirty="0"/>
          </a:p>
        </p:txBody>
      </p:sp>
      <p:sp>
        <p:nvSpPr>
          <p:cNvPr id="4" name="Footer Placeholder 3">
            <a:extLst>
              <a:ext uri="{FF2B5EF4-FFF2-40B4-BE49-F238E27FC236}">
                <a16:creationId xmlns:a16="http://schemas.microsoft.com/office/drawing/2014/main" id="{5F980B91-CFF7-22D7-BC3E-9BB52D3A4CA9}"/>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115815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9552D2-6505-982D-BD2D-953B3B1D5B73}"/>
              </a:ext>
            </a:extLst>
          </p:cNvPr>
          <p:cNvSpPr>
            <a:spLocks noGrp="1"/>
          </p:cNvSpPr>
          <p:nvPr>
            <p:ph type="ctrTitle"/>
          </p:nvPr>
        </p:nvSpPr>
        <p:spPr/>
        <p:txBody>
          <a:bodyPr/>
          <a:lstStyle/>
          <a:p>
            <a:r>
              <a:rPr lang="en-US" dirty="0"/>
              <a:t>Other Issues</a:t>
            </a:r>
          </a:p>
        </p:txBody>
      </p:sp>
      <p:sp>
        <p:nvSpPr>
          <p:cNvPr id="4" name="Footer Placeholder 3">
            <a:extLst>
              <a:ext uri="{FF2B5EF4-FFF2-40B4-BE49-F238E27FC236}">
                <a16:creationId xmlns:a16="http://schemas.microsoft.com/office/drawing/2014/main" id="{FD866D74-D256-0E28-88E5-DFC16CC2CCA1}"/>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517317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C7545-5034-651B-D666-F5FD2E71FBBD}"/>
              </a:ext>
            </a:extLst>
          </p:cNvPr>
          <p:cNvSpPr>
            <a:spLocks noGrp="1"/>
          </p:cNvSpPr>
          <p:nvPr>
            <p:ph type="title"/>
          </p:nvPr>
        </p:nvSpPr>
        <p:spPr/>
        <p:txBody>
          <a:bodyPr/>
          <a:lstStyle/>
          <a:p>
            <a:r>
              <a:rPr lang="en-US" dirty="0"/>
              <a:t>Are They an Incumbent? </a:t>
            </a:r>
          </a:p>
        </p:txBody>
      </p:sp>
      <p:sp>
        <p:nvSpPr>
          <p:cNvPr id="3" name="Content Placeholder 2">
            <a:extLst>
              <a:ext uri="{FF2B5EF4-FFF2-40B4-BE49-F238E27FC236}">
                <a16:creationId xmlns:a16="http://schemas.microsoft.com/office/drawing/2014/main" id="{C546D45F-4527-BBA6-57A6-6555C427006D}"/>
              </a:ext>
            </a:extLst>
          </p:cNvPr>
          <p:cNvSpPr>
            <a:spLocks noGrp="1"/>
          </p:cNvSpPr>
          <p:nvPr>
            <p:ph sz="quarter" idx="11"/>
          </p:nvPr>
        </p:nvSpPr>
        <p:spPr/>
        <p:txBody>
          <a:bodyPr/>
          <a:lstStyle/>
          <a:p>
            <a:r>
              <a:rPr lang="en-US" i="1" dirty="0"/>
              <a:t>Treasurer of Committee to Elect </a:t>
            </a:r>
            <a:r>
              <a:rPr lang="en-US" i="1" dirty="0" err="1"/>
              <a:t>Lostracco</a:t>
            </a:r>
            <a:r>
              <a:rPr lang="en-US" i="1" dirty="0"/>
              <a:t> v. Fox</a:t>
            </a:r>
            <a:r>
              <a:rPr lang="en-US" dirty="0"/>
              <a:t>: the MI Court of Appeals upheld an injunction against a candidate for misleading advertisements that falsely implied incumbency. The court found that the candidate's conduct violated MI law, and that the injunction did not violate free speech rights because knowing misrepresentations are not constitutionally protected</a:t>
            </a:r>
          </a:p>
          <a:p>
            <a:r>
              <a:rPr lang="en-US" i="1" dirty="0"/>
              <a:t> Home-Owners Ins. Co. v. Thomas Lowe Ventures</a:t>
            </a:r>
            <a:r>
              <a:rPr lang="en-US" dirty="0"/>
              <a:t>: the Michigan Circuit Court discussed the definition of "advertising" and affirm that incumbency designations in election campaign are considered advertising</a:t>
            </a:r>
          </a:p>
        </p:txBody>
      </p:sp>
      <p:sp>
        <p:nvSpPr>
          <p:cNvPr id="4" name="Footer Placeholder 3">
            <a:extLst>
              <a:ext uri="{FF2B5EF4-FFF2-40B4-BE49-F238E27FC236}">
                <a16:creationId xmlns:a16="http://schemas.microsoft.com/office/drawing/2014/main" id="{489D791A-D894-DD24-DE07-D35660715076}"/>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242678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40C05-02BA-7721-A4BC-07152A63E158}"/>
              </a:ext>
            </a:extLst>
          </p:cNvPr>
          <p:cNvSpPr>
            <a:spLocks noGrp="1"/>
          </p:cNvSpPr>
          <p:nvPr>
            <p:ph type="title"/>
          </p:nvPr>
        </p:nvSpPr>
        <p:spPr/>
        <p:txBody>
          <a:bodyPr/>
          <a:lstStyle/>
          <a:p>
            <a:r>
              <a:rPr lang="en-US" dirty="0"/>
              <a:t>Use of Public Funds</a:t>
            </a:r>
          </a:p>
        </p:txBody>
      </p:sp>
      <p:sp>
        <p:nvSpPr>
          <p:cNvPr id="3" name="Content Placeholder 2">
            <a:extLst>
              <a:ext uri="{FF2B5EF4-FFF2-40B4-BE49-F238E27FC236}">
                <a16:creationId xmlns:a16="http://schemas.microsoft.com/office/drawing/2014/main" id="{C86BD500-FCF7-D43B-645F-5BD75B0A8253}"/>
              </a:ext>
            </a:extLst>
          </p:cNvPr>
          <p:cNvSpPr>
            <a:spLocks noGrp="1"/>
          </p:cNvSpPr>
          <p:nvPr>
            <p:ph sz="quarter" idx="11"/>
          </p:nvPr>
        </p:nvSpPr>
        <p:spPr>
          <a:xfrm>
            <a:off x="1028701" y="1529364"/>
            <a:ext cx="5404184" cy="4186237"/>
          </a:xfrm>
        </p:spPr>
        <p:txBody>
          <a:bodyPr/>
          <a:lstStyle/>
          <a:p>
            <a:r>
              <a:rPr lang="en-US" sz="2000" dirty="0"/>
              <a:t>The Michigan Campaign Finance Act forbids public officials from using public resources to support or oppose political candidates and ballot questions. </a:t>
            </a:r>
          </a:p>
          <a:p>
            <a:r>
              <a:rPr lang="en-US" sz="2000" dirty="0"/>
              <a:t>Those resources range from the use of public dollars and personnel to usage of public facilities and stationery.</a:t>
            </a:r>
          </a:p>
          <a:p>
            <a:r>
              <a:rPr lang="en-US" sz="2000" dirty="0"/>
              <a:t>The MCFA allows elected officials with policy making abilities, like a sheriff, to express their political views and take part in political demonstrations so long as public resources aren’t used.</a:t>
            </a:r>
          </a:p>
        </p:txBody>
      </p:sp>
      <p:sp>
        <p:nvSpPr>
          <p:cNvPr id="4" name="Footer Placeholder 3">
            <a:extLst>
              <a:ext uri="{FF2B5EF4-FFF2-40B4-BE49-F238E27FC236}">
                <a16:creationId xmlns:a16="http://schemas.microsoft.com/office/drawing/2014/main" id="{1825252F-24E1-7988-DF1A-2F33C40056BE}"/>
              </a:ext>
            </a:extLst>
          </p:cNvPr>
          <p:cNvSpPr>
            <a:spLocks noGrp="1"/>
          </p:cNvSpPr>
          <p:nvPr>
            <p:ph type="ftr" sz="quarter" idx="12"/>
          </p:nvPr>
        </p:nvSpPr>
        <p:spPr/>
        <p:txBody>
          <a:bodyPr/>
          <a:lstStyle/>
          <a:p>
            <a:endParaRPr lang="en-US"/>
          </a:p>
        </p:txBody>
      </p:sp>
      <p:pic>
        <p:nvPicPr>
          <p:cNvPr id="6" name="Picture 5">
            <a:extLst>
              <a:ext uri="{FF2B5EF4-FFF2-40B4-BE49-F238E27FC236}">
                <a16:creationId xmlns:a16="http://schemas.microsoft.com/office/drawing/2014/main" id="{DE706EA5-BD94-4DCE-71F2-91B2BFBC86E5}"/>
              </a:ext>
            </a:extLst>
          </p:cNvPr>
          <p:cNvPicPr>
            <a:picLocks noChangeAspect="1"/>
          </p:cNvPicPr>
          <p:nvPr/>
        </p:nvPicPr>
        <p:blipFill>
          <a:blip r:embed="rId2"/>
          <a:stretch>
            <a:fillRect/>
          </a:stretch>
        </p:blipFill>
        <p:spPr>
          <a:xfrm>
            <a:off x="7070102" y="3961050"/>
            <a:ext cx="4812757" cy="1969751"/>
          </a:xfrm>
          <a:prstGeom prst="rect">
            <a:avLst/>
          </a:prstGeom>
        </p:spPr>
      </p:pic>
      <p:pic>
        <p:nvPicPr>
          <p:cNvPr id="1026" name="Picture 2">
            <a:extLst>
              <a:ext uri="{FF2B5EF4-FFF2-40B4-BE49-F238E27FC236}">
                <a16:creationId xmlns:a16="http://schemas.microsoft.com/office/drawing/2014/main" id="{FD37595A-1791-FA4C-9993-4297E765F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5876" y="1529364"/>
            <a:ext cx="3535837" cy="2350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49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40C05-02BA-7721-A4BC-07152A63E158}"/>
              </a:ext>
            </a:extLst>
          </p:cNvPr>
          <p:cNvSpPr>
            <a:spLocks noGrp="1"/>
          </p:cNvSpPr>
          <p:nvPr>
            <p:ph type="title"/>
          </p:nvPr>
        </p:nvSpPr>
        <p:spPr>
          <a:xfrm>
            <a:off x="1029494" y="191595"/>
            <a:ext cx="10133012" cy="839788"/>
          </a:xfrm>
        </p:spPr>
        <p:txBody>
          <a:bodyPr/>
          <a:lstStyle/>
          <a:p>
            <a:r>
              <a:rPr lang="en-US" dirty="0"/>
              <a:t>Campaigning In Uniform? </a:t>
            </a:r>
          </a:p>
        </p:txBody>
      </p:sp>
      <p:sp>
        <p:nvSpPr>
          <p:cNvPr id="3" name="Content Placeholder 2">
            <a:extLst>
              <a:ext uri="{FF2B5EF4-FFF2-40B4-BE49-F238E27FC236}">
                <a16:creationId xmlns:a16="http://schemas.microsoft.com/office/drawing/2014/main" id="{C86BD500-FCF7-D43B-645F-5BD75B0A8253}"/>
              </a:ext>
            </a:extLst>
          </p:cNvPr>
          <p:cNvSpPr>
            <a:spLocks noGrp="1"/>
          </p:cNvSpPr>
          <p:nvPr>
            <p:ph sz="quarter" idx="11"/>
          </p:nvPr>
        </p:nvSpPr>
        <p:spPr>
          <a:xfrm>
            <a:off x="4425961" y="1225085"/>
            <a:ext cx="7124700" cy="4684218"/>
          </a:xfrm>
        </p:spPr>
        <p:txBody>
          <a:bodyPr/>
          <a:lstStyle/>
          <a:p>
            <a:r>
              <a:rPr lang="en-US" sz="2200" dirty="0"/>
              <a:t>Michigan State Police issued an Official Order (02-50 on Member Political Activity):</a:t>
            </a:r>
          </a:p>
          <a:p>
            <a:pPr marL="0" indent="0">
              <a:buNone/>
            </a:pPr>
            <a:r>
              <a:rPr lang="en-US" sz="1800" i="1" dirty="0"/>
              <a:t>Photographs of members in uniform and/or department vehicles shall not be used in campaign literature by members running for political office.  This is not intended to discourage members from seeking political offices; however, literature containing such photographs could be misinterpreted as an endorsement of the individual by the department.  </a:t>
            </a:r>
          </a:p>
          <a:p>
            <a:r>
              <a:rPr lang="en-US" sz="2200" dirty="0"/>
              <a:t>There is a risk that there is a funding violation under the Michigan Campaign Finance Act depending on the practices of the department.  A public body violates the MCFA by expending its resources for prohibited campaign activity.  There is a small risk in this triggering a violation if the department paid for the photograph and paid for the uniforms.</a:t>
            </a:r>
            <a:r>
              <a:rPr lang="en-US" dirty="0"/>
              <a:t> </a:t>
            </a:r>
          </a:p>
        </p:txBody>
      </p:sp>
      <p:sp>
        <p:nvSpPr>
          <p:cNvPr id="4" name="Footer Placeholder 3">
            <a:extLst>
              <a:ext uri="{FF2B5EF4-FFF2-40B4-BE49-F238E27FC236}">
                <a16:creationId xmlns:a16="http://schemas.microsoft.com/office/drawing/2014/main" id="{1825252F-24E1-7988-DF1A-2F33C40056BE}"/>
              </a:ext>
            </a:extLst>
          </p:cNvPr>
          <p:cNvSpPr>
            <a:spLocks noGrp="1"/>
          </p:cNvSpPr>
          <p:nvPr>
            <p:ph type="ftr" sz="quarter" idx="12"/>
          </p:nvPr>
        </p:nvSpPr>
        <p:spPr/>
        <p:txBody>
          <a:bodyPr/>
          <a:lstStyle/>
          <a:p>
            <a:endParaRPr lang="en-US"/>
          </a:p>
        </p:txBody>
      </p:sp>
      <p:pic>
        <p:nvPicPr>
          <p:cNvPr id="6" name="Picture 5">
            <a:extLst>
              <a:ext uri="{FF2B5EF4-FFF2-40B4-BE49-F238E27FC236}">
                <a16:creationId xmlns:a16="http://schemas.microsoft.com/office/drawing/2014/main" id="{D9FF2B36-83C9-8223-4586-D8DD2B7D508D}"/>
              </a:ext>
            </a:extLst>
          </p:cNvPr>
          <p:cNvPicPr>
            <a:picLocks noChangeAspect="1"/>
          </p:cNvPicPr>
          <p:nvPr/>
        </p:nvPicPr>
        <p:blipFill>
          <a:blip r:embed="rId2"/>
          <a:stretch>
            <a:fillRect/>
          </a:stretch>
        </p:blipFill>
        <p:spPr>
          <a:xfrm>
            <a:off x="491823" y="1136785"/>
            <a:ext cx="3546777" cy="4584429"/>
          </a:xfrm>
          <a:prstGeom prst="rect">
            <a:avLst/>
          </a:prstGeom>
        </p:spPr>
      </p:pic>
    </p:spTree>
    <p:extLst>
      <p:ext uri="{BB962C8B-B14F-4D97-AF65-F5344CB8AC3E}">
        <p14:creationId xmlns:p14="http://schemas.microsoft.com/office/powerpoint/2010/main" val="3291812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9552D2-6505-982D-BD2D-953B3B1D5B73}"/>
              </a:ext>
            </a:extLst>
          </p:cNvPr>
          <p:cNvSpPr>
            <a:spLocks noGrp="1"/>
          </p:cNvSpPr>
          <p:nvPr>
            <p:ph type="ctrTitle"/>
          </p:nvPr>
        </p:nvSpPr>
        <p:spPr/>
        <p:txBody>
          <a:bodyPr/>
          <a:lstStyle/>
          <a:p>
            <a:r>
              <a:rPr lang="en-US" dirty="0"/>
              <a:t>Tips and Tricks</a:t>
            </a:r>
          </a:p>
        </p:txBody>
      </p:sp>
      <p:sp>
        <p:nvSpPr>
          <p:cNvPr id="4" name="Footer Placeholder 3">
            <a:extLst>
              <a:ext uri="{FF2B5EF4-FFF2-40B4-BE49-F238E27FC236}">
                <a16:creationId xmlns:a16="http://schemas.microsoft.com/office/drawing/2014/main" id="{FD866D74-D256-0E28-88E5-DFC16CC2CCA1}"/>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363045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EC09-2742-CC22-0325-CCD726A8BFB4}"/>
              </a:ext>
            </a:extLst>
          </p:cNvPr>
          <p:cNvSpPr>
            <a:spLocks noGrp="1"/>
          </p:cNvSpPr>
          <p:nvPr>
            <p:ph type="title"/>
          </p:nvPr>
        </p:nvSpPr>
        <p:spPr/>
        <p:txBody>
          <a:bodyPr/>
          <a:lstStyle/>
          <a:p>
            <a:r>
              <a:rPr lang="en-US" dirty="0"/>
              <a:t>Tips for Reviewing Ads</a:t>
            </a:r>
          </a:p>
        </p:txBody>
      </p:sp>
      <p:sp>
        <p:nvSpPr>
          <p:cNvPr id="3" name="Content Placeholder 2">
            <a:extLst>
              <a:ext uri="{FF2B5EF4-FFF2-40B4-BE49-F238E27FC236}">
                <a16:creationId xmlns:a16="http://schemas.microsoft.com/office/drawing/2014/main" id="{615792C6-9FA5-6EE8-A103-A14A0985DA05}"/>
              </a:ext>
            </a:extLst>
          </p:cNvPr>
          <p:cNvSpPr>
            <a:spLocks noGrp="1"/>
          </p:cNvSpPr>
          <p:nvPr>
            <p:ph sz="quarter" idx="11"/>
          </p:nvPr>
        </p:nvSpPr>
        <p:spPr/>
        <p:txBody>
          <a:bodyPr/>
          <a:lstStyle/>
          <a:p>
            <a:r>
              <a:rPr lang="en-US" dirty="0"/>
              <a:t>Does the ad have the proper disclaimer?  </a:t>
            </a:r>
          </a:p>
          <a:p>
            <a:pPr lvl="1"/>
            <a:r>
              <a:rPr lang="en-US" dirty="0"/>
              <a:t>Paid for…</a:t>
            </a:r>
          </a:p>
          <a:p>
            <a:pPr lvl="1"/>
            <a:r>
              <a:rPr lang="en-US" dirty="0"/>
              <a:t>Who is running the ad?</a:t>
            </a:r>
          </a:p>
          <a:p>
            <a:r>
              <a:rPr lang="en-US" dirty="0"/>
              <a:t>Does it make any statements or assert facts?</a:t>
            </a:r>
          </a:p>
          <a:p>
            <a:pPr lvl="1"/>
            <a:r>
              <a:rPr lang="en-US" dirty="0"/>
              <a:t>Sources? </a:t>
            </a:r>
          </a:p>
          <a:p>
            <a:pPr lvl="1"/>
            <a:r>
              <a:rPr lang="en-US" dirty="0"/>
              <a:t>Proof?</a:t>
            </a:r>
          </a:p>
          <a:p>
            <a:r>
              <a:rPr lang="en-US" dirty="0"/>
              <a:t>Does it imply something potentially defamatory about the candidate? </a:t>
            </a:r>
          </a:p>
          <a:p>
            <a:pPr lvl="1"/>
            <a:r>
              <a:rPr lang="en-US" dirty="0"/>
              <a:t>Past criminal or sexual history?</a:t>
            </a:r>
          </a:p>
          <a:p>
            <a:pPr marL="457200" lvl="1" indent="0">
              <a:buNone/>
            </a:pPr>
            <a:endParaRPr lang="en-US" dirty="0"/>
          </a:p>
        </p:txBody>
      </p:sp>
      <p:sp>
        <p:nvSpPr>
          <p:cNvPr id="4" name="Footer Placeholder 3">
            <a:extLst>
              <a:ext uri="{FF2B5EF4-FFF2-40B4-BE49-F238E27FC236}">
                <a16:creationId xmlns:a16="http://schemas.microsoft.com/office/drawing/2014/main" id="{067CE8AD-E288-99E1-337B-C6B52169569B}"/>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718123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F96210-283B-2CC6-936D-18EDE47F8E29}"/>
              </a:ext>
            </a:extLst>
          </p:cNvPr>
          <p:cNvSpPr>
            <a:spLocks noGrp="1"/>
          </p:cNvSpPr>
          <p:nvPr>
            <p:ph type="title"/>
          </p:nvPr>
        </p:nvSpPr>
        <p:spPr/>
        <p:txBody>
          <a:bodyPr/>
          <a:lstStyle/>
          <a:p>
            <a:r>
              <a:rPr lang="en-US" dirty="0"/>
              <a:t>Which body of law applies?</a:t>
            </a:r>
          </a:p>
        </p:txBody>
      </p:sp>
      <p:sp>
        <p:nvSpPr>
          <p:cNvPr id="5" name="Content Placeholder 4">
            <a:extLst>
              <a:ext uri="{FF2B5EF4-FFF2-40B4-BE49-F238E27FC236}">
                <a16:creationId xmlns:a16="http://schemas.microsoft.com/office/drawing/2014/main" id="{FD9A7724-0402-FC08-4248-6CAD7499B6C6}"/>
              </a:ext>
            </a:extLst>
          </p:cNvPr>
          <p:cNvSpPr>
            <a:spLocks noGrp="1"/>
          </p:cNvSpPr>
          <p:nvPr>
            <p:ph sz="quarter" idx="11"/>
          </p:nvPr>
        </p:nvSpPr>
        <p:spPr/>
        <p:txBody>
          <a:bodyPr/>
          <a:lstStyle/>
          <a:p>
            <a:r>
              <a:rPr lang="en-US" dirty="0"/>
              <a:t>The body of applicable law depends on who the candidate is and what office are they running for: </a:t>
            </a:r>
          </a:p>
          <a:p>
            <a:pPr lvl="1"/>
            <a:r>
              <a:rPr lang="en-US" dirty="0"/>
              <a:t>State offices → State law applies</a:t>
            </a:r>
          </a:p>
          <a:p>
            <a:pPr lvl="1"/>
            <a:r>
              <a:rPr lang="en-US" dirty="0"/>
              <a:t>Federal offices (Senator, U.S. House of Representatives) → Federal law applies </a:t>
            </a:r>
          </a:p>
          <a:p>
            <a:endParaRPr lang="en-US" dirty="0"/>
          </a:p>
        </p:txBody>
      </p:sp>
      <p:sp>
        <p:nvSpPr>
          <p:cNvPr id="3" name="Footer Placeholder 2">
            <a:extLst>
              <a:ext uri="{FF2B5EF4-FFF2-40B4-BE49-F238E27FC236}">
                <a16:creationId xmlns:a16="http://schemas.microsoft.com/office/drawing/2014/main" id="{ABFC5261-E603-FEE9-31E4-B00359B2ED2D}"/>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146153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57B8162A-F889-4482-9D8F-86D1AFEFA4B7" descr="IMG_2914.jpg">
            <a:extLst>
              <a:ext uri="{FF2B5EF4-FFF2-40B4-BE49-F238E27FC236}">
                <a16:creationId xmlns:a16="http://schemas.microsoft.com/office/drawing/2014/main" id="{267E5D95-A69C-D134-3F3B-BD137A0A4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723" y="556523"/>
            <a:ext cx="5202845" cy="295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8571A7-D984-8429-743E-02050B7EDE4C}"/>
              </a:ext>
            </a:extLst>
          </p:cNvPr>
          <p:cNvSpPr>
            <a:spLocks noGrp="1"/>
          </p:cNvSpPr>
          <p:nvPr>
            <p:ph type="title"/>
          </p:nvPr>
        </p:nvSpPr>
        <p:spPr>
          <a:xfrm>
            <a:off x="1028701" y="611489"/>
            <a:ext cx="5067299" cy="839788"/>
          </a:xfrm>
        </p:spPr>
        <p:txBody>
          <a:bodyPr/>
          <a:lstStyle/>
          <a:p>
            <a:r>
              <a:rPr lang="en-US" dirty="0"/>
              <a:t>But Watch Your Fact Checking</a:t>
            </a:r>
          </a:p>
        </p:txBody>
      </p:sp>
      <p:sp>
        <p:nvSpPr>
          <p:cNvPr id="3" name="Content Placeholder 2">
            <a:extLst>
              <a:ext uri="{FF2B5EF4-FFF2-40B4-BE49-F238E27FC236}">
                <a16:creationId xmlns:a16="http://schemas.microsoft.com/office/drawing/2014/main" id="{8F1136CF-B53D-52FA-9BB9-DC8AA0036404}"/>
              </a:ext>
            </a:extLst>
          </p:cNvPr>
          <p:cNvSpPr>
            <a:spLocks noGrp="1"/>
          </p:cNvSpPr>
          <p:nvPr>
            <p:ph sz="quarter" idx="11"/>
          </p:nvPr>
        </p:nvSpPr>
        <p:spPr>
          <a:xfrm>
            <a:off x="1059079" y="1519297"/>
            <a:ext cx="4920279" cy="4186237"/>
          </a:xfrm>
        </p:spPr>
        <p:txBody>
          <a:bodyPr/>
          <a:lstStyle/>
          <a:p>
            <a:r>
              <a:rPr lang="en-US" dirty="0"/>
              <a:t>If an ad provides you with a “fact check,” does it pass the smell test?  </a:t>
            </a:r>
          </a:p>
          <a:p>
            <a:r>
              <a:rPr lang="en-US" dirty="0"/>
              <a:t>In a recent mailer, the campaign cites to a “research” account that is created and managed by the campaign </a:t>
            </a:r>
          </a:p>
          <a:p>
            <a:pPr lvl="1"/>
            <a:r>
              <a:rPr lang="en-US" dirty="0"/>
              <a:t>Citing to its own statements without any underlying proof</a:t>
            </a:r>
          </a:p>
        </p:txBody>
      </p:sp>
      <p:sp>
        <p:nvSpPr>
          <p:cNvPr id="4" name="Footer Placeholder 3">
            <a:extLst>
              <a:ext uri="{FF2B5EF4-FFF2-40B4-BE49-F238E27FC236}">
                <a16:creationId xmlns:a16="http://schemas.microsoft.com/office/drawing/2014/main" id="{218182CB-8CE5-316B-F450-0F56DDA84890}"/>
              </a:ext>
            </a:extLst>
          </p:cNvPr>
          <p:cNvSpPr>
            <a:spLocks noGrp="1"/>
          </p:cNvSpPr>
          <p:nvPr>
            <p:ph type="ftr" sz="quarter" idx="12"/>
          </p:nvPr>
        </p:nvSpPr>
        <p:spPr/>
        <p:txBody>
          <a:bodyPr/>
          <a:lstStyle/>
          <a:p>
            <a:endParaRPr lang="en-US"/>
          </a:p>
        </p:txBody>
      </p:sp>
      <p:pic>
        <p:nvPicPr>
          <p:cNvPr id="5" name="Picture 4">
            <a:extLst>
              <a:ext uri="{FF2B5EF4-FFF2-40B4-BE49-F238E27FC236}">
                <a16:creationId xmlns:a16="http://schemas.microsoft.com/office/drawing/2014/main" id="{C9E4227E-4A5B-B342-D968-DAFB352E2570}"/>
              </a:ext>
            </a:extLst>
          </p:cNvPr>
          <p:cNvPicPr>
            <a:picLocks noChangeAspect="1"/>
          </p:cNvPicPr>
          <p:nvPr/>
        </p:nvPicPr>
        <p:blipFill>
          <a:blip r:embed="rId3"/>
          <a:stretch>
            <a:fillRect/>
          </a:stretch>
        </p:blipFill>
        <p:spPr>
          <a:xfrm>
            <a:off x="6992349" y="4263231"/>
            <a:ext cx="4889900" cy="1717527"/>
          </a:xfrm>
          <a:prstGeom prst="rect">
            <a:avLst/>
          </a:prstGeom>
        </p:spPr>
      </p:pic>
      <p:sp>
        <p:nvSpPr>
          <p:cNvPr id="6" name="Arrow: Bent 5">
            <a:extLst>
              <a:ext uri="{FF2B5EF4-FFF2-40B4-BE49-F238E27FC236}">
                <a16:creationId xmlns:a16="http://schemas.microsoft.com/office/drawing/2014/main" id="{B4C773D1-CB0C-DC85-A829-95BE79A42B6B}"/>
              </a:ext>
            </a:extLst>
          </p:cNvPr>
          <p:cNvSpPr/>
          <p:nvPr/>
        </p:nvSpPr>
        <p:spPr>
          <a:xfrm rot="5400000">
            <a:off x="10392603" y="3465063"/>
            <a:ext cx="1186638" cy="763291"/>
          </a:xfrm>
          <a:prstGeom prst="bentArrow">
            <a:avLst>
              <a:gd name="adj1" fmla="val 25000"/>
              <a:gd name="adj2" fmla="val 36115"/>
              <a:gd name="adj3" fmla="val 25000"/>
              <a:gd name="adj4" fmla="val 4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29182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42832-F9B4-CD23-7B20-55010C0A875D}"/>
              </a:ext>
            </a:extLst>
          </p:cNvPr>
          <p:cNvSpPr>
            <a:spLocks noGrp="1"/>
          </p:cNvSpPr>
          <p:nvPr>
            <p:ph type="title"/>
          </p:nvPr>
        </p:nvSpPr>
        <p:spPr/>
        <p:txBody>
          <a:bodyPr/>
          <a:lstStyle/>
          <a:p>
            <a:r>
              <a:rPr lang="en-US" dirty="0"/>
              <a:t>Fact Checking: If It’s Not </a:t>
            </a:r>
            <a:r>
              <a:rPr lang="en-US" dirty="0" err="1"/>
              <a:t>Gonna</a:t>
            </a:r>
            <a:r>
              <a:rPr lang="en-US" dirty="0"/>
              <a:t> Happen…</a:t>
            </a:r>
          </a:p>
        </p:txBody>
      </p:sp>
      <p:sp>
        <p:nvSpPr>
          <p:cNvPr id="3" name="Content Placeholder 2">
            <a:extLst>
              <a:ext uri="{FF2B5EF4-FFF2-40B4-BE49-F238E27FC236}">
                <a16:creationId xmlns:a16="http://schemas.microsoft.com/office/drawing/2014/main" id="{D3DB38AB-7713-A883-D445-1AF806BC24E8}"/>
              </a:ext>
            </a:extLst>
          </p:cNvPr>
          <p:cNvSpPr>
            <a:spLocks noGrp="1"/>
          </p:cNvSpPr>
          <p:nvPr>
            <p:ph sz="quarter" idx="11"/>
          </p:nvPr>
        </p:nvSpPr>
        <p:spPr>
          <a:xfrm>
            <a:off x="1028700" y="2092751"/>
            <a:ext cx="10133013" cy="3622850"/>
          </a:xfrm>
        </p:spPr>
        <p:txBody>
          <a:bodyPr/>
          <a:lstStyle/>
          <a:p>
            <a:pPr marL="0" indent="0" algn="just">
              <a:buNone/>
            </a:pPr>
            <a:r>
              <a:rPr lang="en-US" sz="2800" dirty="0"/>
              <a:t>The views and opinions expressed in this political advertisement are those of </a:t>
            </a:r>
            <a:r>
              <a:rPr lang="en-US" sz="2800" dirty="0">
                <a:solidFill>
                  <a:schemeClr val="accent1"/>
                </a:solidFill>
              </a:rPr>
              <a:t>[ADVERTISER NAME]</a:t>
            </a:r>
            <a:r>
              <a:rPr lang="en-US" sz="2800" dirty="0"/>
              <a:t> and do not reflect the views or positions of </a:t>
            </a:r>
            <a:r>
              <a:rPr lang="en-US" sz="2800" dirty="0">
                <a:solidFill>
                  <a:schemeClr val="accent1"/>
                </a:solidFill>
              </a:rPr>
              <a:t>[PUBLICATION NAME]</a:t>
            </a:r>
            <a:r>
              <a:rPr lang="en-US" sz="2800" dirty="0"/>
              <a:t>.  </a:t>
            </a:r>
            <a:r>
              <a:rPr lang="en-US" sz="2800" dirty="0">
                <a:solidFill>
                  <a:schemeClr val="accent1"/>
                </a:solidFill>
              </a:rPr>
              <a:t>[PUBLICATION NAME]</a:t>
            </a:r>
            <a:r>
              <a:rPr lang="en-US" sz="2800" dirty="0"/>
              <a:t> has not fact checked any of the claims made and the advertisement may contain disputed claims or misinformation.</a:t>
            </a:r>
          </a:p>
        </p:txBody>
      </p:sp>
      <p:sp>
        <p:nvSpPr>
          <p:cNvPr id="4" name="Footer Placeholder 3">
            <a:extLst>
              <a:ext uri="{FF2B5EF4-FFF2-40B4-BE49-F238E27FC236}">
                <a16:creationId xmlns:a16="http://schemas.microsoft.com/office/drawing/2014/main" id="{0736AB9D-56DD-69DC-9FE5-2DB547D2C841}"/>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701531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9552D2-6505-982D-BD2D-953B3B1D5B73}"/>
              </a:ext>
            </a:extLst>
          </p:cNvPr>
          <p:cNvSpPr>
            <a:spLocks noGrp="1"/>
          </p:cNvSpPr>
          <p:nvPr>
            <p:ph type="ctrTitle"/>
          </p:nvPr>
        </p:nvSpPr>
        <p:spPr/>
        <p:txBody>
          <a:bodyPr/>
          <a:lstStyle/>
          <a:p>
            <a:r>
              <a:rPr lang="en-US" u="sng" dirty="0"/>
              <a:t>Actua</a:t>
            </a:r>
            <a:r>
              <a:rPr lang="en-US" dirty="0"/>
              <a:t>l 2024 Gems</a:t>
            </a:r>
          </a:p>
        </p:txBody>
      </p:sp>
      <p:sp>
        <p:nvSpPr>
          <p:cNvPr id="4" name="Footer Placeholder 3">
            <a:extLst>
              <a:ext uri="{FF2B5EF4-FFF2-40B4-BE49-F238E27FC236}">
                <a16:creationId xmlns:a16="http://schemas.microsoft.com/office/drawing/2014/main" id="{FD866D74-D256-0E28-88E5-DFC16CC2CCA1}"/>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11328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C68C06C-07C4-9AF5-263A-204177D34380}"/>
              </a:ext>
            </a:extLst>
          </p:cNvPr>
          <p:cNvSpPr>
            <a:spLocks noGrp="1"/>
          </p:cNvSpPr>
          <p:nvPr>
            <p:ph type="title"/>
          </p:nvPr>
        </p:nvSpPr>
        <p:spPr>
          <a:xfrm>
            <a:off x="1028700" y="28720"/>
            <a:ext cx="10133012" cy="839788"/>
          </a:xfrm>
        </p:spPr>
        <p:txBody>
          <a:bodyPr/>
          <a:lstStyle/>
          <a:p>
            <a:r>
              <a:rPr lang="en-US" dirty="0"/>
              <a:t>Let’s Start in Barry County… </a:t>
            </a:r>
          </a:p>
        </p:txBody>
      </p:sp>
      <p:pic>
        <p:nvPicPr>
          <p:cNvPr id="5" name="Picture 4">
            <a:extLst>
              <a:ext uri="{FF2B5EF4-FFF2-40B4-BE49-F238E27FC236}">
                <a16:creationId xmlns:a16="http://schemas.microsoft.com/office/drawing/2014/main" id="{5AD828ED-0603-A1E1-6F15-B07A2B948936}"/>
              </a:ext>
            </a:extLst>
          </p:cNvPr>
          <p:cNvPicPr>
            <a:picLocks noChangeAspect="1"/>
          </p:cNvPicPr>
          <p:nvPr/>
        </p:nvPicPr>
        <p:blipFill>
          <a:blip r:embed="rId2"/>
          <a:stretch>
            <a:fillRect/>
          </a:stretch>
        </p:blipFill>
        <p:spPr>
          <a:xfrm>
            <a:off x="3413306" y="905644"/>
            <a:ext cx="5080243" cy="5144902"/>
          </a:xfrm>
          <a:prstGeom prst="rect">
            <a:avLst/>
          </a:prstGeom>
          <a:noFill/>
        </p:spPr>
      </p:pic>
      <p:sp>
        <p:nvSpPr>
          <p:cNvPr id="12" name="Footer Placeholder 3">
            <a:extLst>
              <a:ext uri="{FF2B5EF4-FFF2-40B4-BE49-F238E27FC236}">
                <a16:creationId xmlns:a16="http://schemas.microsoft.com/office/drawing/2014/main" id="{6F5F0519-42DE-F19D-D0A6-D045EB2973CD}"/>
              </a:ext>
            </a:extLst>
          </p:cNvPr>
          <p:cNvSpPr>
            <a:spLocks noGrp="1"/>
          </p:cNvSpPr>
          <p:nvPr>
            <p:ph type="ftr" sz="quarter" idx="12"/>
          </p:nvPr>
        </p:nvSpPr>
        <p:spPr>
          <a:xfrm>
            <a:off x="4038600" y="6356350"/>
            <a:ext cx="4114800" cy="365125"/>
          </a:xfrm>
        </p:spPr>
        <p:txBody>
          <a:bodyPr/>
          <a:lstStyle/>
          <a:p>
            <a:endParaRPr lang="en-US"/>
          </a:p>
        </p:txBody>
      </p:sp>
    </p:spTree>
    <p:extLst>
      <p:ext uri="{BB962C8B-B14F-4D97-AF65-F5344CB8AC3E}">
        <p14:creationId xmlns:p14="http://schemas.microsoft.com/office/powerpoint/2010/main" val="3220832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C68C06C-07C4-9AF5-263A-204177D34380}"/>
              </a:ext>
            </a:extLst>
          </p:cNvPr>
          <p:cNvSpPr>
            <a:spLocks noGrp="1"/>
          </p:cNvSpPr>
          <p:nvPr>
            <p:ph type="title"/>
          </p:nvPr>
        </p:nvSpPr>
        <p:spPr>
          <a:xfrm>
            <a:off x="1028700" y="28720"/>
            <a:ext cx="10133012" cy="839788"/>
          </a:xfrm>
        </p:spPr>
        <p:txBody>
          <a:bodyPr/>
          <a:lstStyle/>
          <a:p>
            <a:r>
              <a:rPr lang="en-US" dirty="0"/>
              <a:t>Let’s Start in Barry County… </a:t>
            </a:r>
          </a:p>
        </p:txBody>
      </p:sp>
      <p:pic>
        <p:nvPicPr>
          <p:cNvPr id="5" name="Picture 4">
            <a:extLst>
              <a:ext uri="{FF2B5EF4-FFF2-40B4-BE49-F238E27FC236}">
                <a16:creationId xmlns:a16="http://schemas.microsoft.com/office/drawing/2014/main" id="{5AD828ED-0603-A1E1-6F15-B07A2B948936}"/>
              </a:ext>
            </a:extLst>
          </p:cNvPr>
          <p:cNvPicPr>
            <a:picLocks noChangeAspect="1"/>
          </p:cNvPicPr>
          <p:nvPr/>
        </p:nvPicPr>
        <p:blipFill>
          <a:blip r:embed="rId2"/>
          <a:stretch>
            <a:fillRect/>
          </a:stretch>
        </p:blipFill>
        <p:spPr>
          <a:xfrm>
            <a:off x="3413306" y="905644"/>
            <a:ext cx="5080243" cy="5144902"/>
          </a:xfrm>
          <a:prstGeom prst="rect">
            <a:avLst/>
          </a:prstGeom>
          <a:noFill/>
        </p:spPr>
      </p:pic>
      <p:sp>
        <p:nvSpPr>
          <p:cNvPr id="12" name="Footer Placeholder 3">
            <a:extLst>
              <a:ext uri="{FF2B5EF4-FFF2-40B4-BE49-F238E27FC236}">
                <a16:creationId xmlns:a16="http://schemas.microsoft.com/office/drawing/2014/main" id="{6F5F0519-42DE-F19D-D0A6-D045EB2973CD}"/>
              </a:ext>
            </a:extLst>
          </p:cNvPr>
          <p:cNvSpPr>
            <a:spLocks noGrp="1"/>
          </p:cNvSpPr>
          <p:nvPr>
            <p:ph type="ftr" sz="quarter" idx="12"/>
          </p:nvPr>
        </p:nvSpPr>
        <p:spPr>
          <a:xfrm>
            <a:off x="4038600" y="6356350"/>
            <a:ext cx="4114800" cy="365125"/>
          </a:xfrm>
        </p:spPr>
        <p:txBody>
          <a:bodyPr/>
          <a:lstStyle/>
          <a:p>
            <a:endParaRPr lang="en-US"/>
          </a:p>
        </p:txBody>
      </p:sp>
      <p:sp>
        <p:nvSpPr>
          <p:cNvPr id="2" name="Rectangle: Rounded Corners 1">
            <a:extLst>
              <a:ext uri="{FF2B5EF4-FFF2-40B4-BE49-F238E27FC236}">
                <a16:creationId xmlns:a16="http://schemas.microsoft.com/office/drawing/2014/main" id="{64B76614-9F81-97F7-876F-920CB60736B1}"/>
              </a:ext>
            </a:extLst>
          </p:cNvPr>
          <p:cNvSpPr/>
          <p:nvPr/>
        </p:nvSpPr>
        <p:spPr>
          <a:xfrm>
            <a:off x="3836709" y="3883843"/>
            <a:ext cx="4316691" cy="622169"/>
          </a:xfrm>
          <a:prstGeom prst="roundRect">
            <a:avLst/>
          </a:prstGeom>
          <a:noFill/>
          <a:ln w="381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85F8A82F-C179-0D9C-4809-C22A71DC7DC5}"/>
              </a:ext>
            </a:extLst>
          </p:cNvPr>
          <p:cNvCxnSpPr>
            <a:cxnSpLocks/>
          </p:cNvCxnSpPr>
          <p:nvPr/>
        </p:nvCxnSpPr>
        <p:spPr>
          <a:xfrm flipV="1">
            <a:off x="8153400" y="2790334"/>
            <a:ext cx="1056588" cy="1056373"/>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23C9872-87CF-5282-1340-8D875A998357}"/>
              </a:ext>
            </a:extLst>
          </p:cNvPr>
          <p:cNvSpPr txBox="1"/>
          <p:nvPr/>
        </p:nvSpPr>
        <p:spPr>
          <a:xfrm>
            <a:off x="9341963" y="1925610"/>
            <a:ext cx="2557020" cy="923330"/>
          </a:xfrm>
          <a:prstGeom prst="rect">
            <a:avLst/>
          </a:prstGeom>
          <a:noFill/>
        </p:spPr>
        <p:txBody>
          <a:bodyPr wrap="square">
            <a:spAutoFit/>
          </a:bodyPr>
          <a:lstStyle/>
          <a:p>
            <a:r>
              <a:rPr lang="en-US" sz="1800" dirty="0">
                <a:solidFill>
                  <a:schemeClr val="bg2">
                    <a:lumMod val="50000"/>
                  </a:schemeClr>
                </a:solidFill>
              </a:rPr>
              <a:t>Is this true?  Ask for supporting information or confirm accuracy.</a:t>
            </a:r>
            <a:endParaRPr lang="en-US" dirty="0">
              <a:solidFill>
                <a:schemeClr val="bg2">
                  <a:lumMod val="50000"/>
                </a:schemeClr>
              </a:solidFill>
            </a:endParaRPr>
          </a:p>
        </p:txBody>
      </p:sp>
    </p:spTree>
    <p:extLst>
      <p:ext uri="{BB962C8B-B14F-4D97-AF65-F5344CB8AC3E}">
        <p14:creationId xmlns:p14="http://schemas.microsoft.com/office/powerpoint/2010/main" val="1967463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ext on a page&#10;&#10;Description automatically generated">
            <a:extLst>
              <a:ext uri="{FF2B5EF4-FFF2-40B4-BE49-F238E27FC236}">
                <a16:creationId xmlns:a16="http://schemas.microsoft.com/office/drawing/2014/main" id="{32EAED1A-194A-86FC-7D89-2F25EFFA1457}"/>
              </a:ext>
            </a:extLst>
          </p:cNvPr>
          <p:cNvPicPr>
            <a:picLocks noChangeAspect="1"/>
          </p:cNvPicPr>
          <p:nvPr/>
        </p:nvPicPr>
        <p:blipFill rotWithShape="1">
          <a:blip r:embed="rId2"/>
          <a:srcRect t="27246"/>
          <a:stretch/>
        </p:blipFill>
        <p:spPr>
          <a:xfrm>
            <a:off x="101956" y="121538"/>
            <a:ext cx="9603938" cy="2847307"/>
          </a:xfrm>
          <a:prstGeom prst="rect">
            <a:avLst/>
          </a:prstGeom>
          <a:noFill/>
        </p:spPr>
      </p:pic>
      <p:sp>
        <p:nvSpPr>
          <p:cNvPr id="13" name="Footer Placeholder 3">
            <a:extLst>
              <a:ext uri="{FF2B5EF4-FFF2-40B4-BE49-F238E27FC236}">
                <a16:creationId xmlns:a16="http://schemas.microsoft.com/office/drawing/2014/main" id="{833CEC10-49C2-A01A-DDC7-2F75CE076F49}"/>
              </a:ext>
            </a:extLst>
          </p:cNvPr>
          <p:cNvSpPr>
            <a:spLocks noGrp="1"/>
          </p:cNvSpPr>
          <p:nvPr>
            <p:ph type="ftr" sz="quarter" idx="12"/>
          </p:nvPr>
        </p:nvSpPr>
        <p:spPr>
          <a:xfrm>
            <a:off x="4038600" y="6356350"/>
            <a:ext cx="4114800" cy="365125"/>
          </a:xfrm>
        </p:spPr>
        <p:txBody>
          <a:bodyPr/>
          <a:lstStyle/>
          <a:p>
            <a:endParaRPr lang="en-US"/>
          </a:p>
        </p:txBody>
      </p:sp>
      <p:pic>
        <p:nvPicPr>
          <p:cNvPr id="8" name="Picture 7">
            <a:extLst>
              <a:ext uri="{FF2B5EF4-FFF2-40B4-BE49-F238E27FC236}">
                <a16:creationId xmlns:a16="http://schemas.microsoft.com/office/drawing/2014/main" id="{7AF225C3-2BB7-86FB-456B-5D24EBC4DCD3}"/>
              </a:ext>
            </a:extLst>
          </p:cNvPr>
          <p:cNvPicPr>
            <a:picLocks noChangeAspect="1"/>
          </p:cNvPicPr>
          <p:nvPr/>
        </p:nvPicPr>
        <p:blipFill>
          <a:blip r:embed="rId3"/>
          <a:stretch>
            <a:fillRect/>
          </a:stretch>
        </p:blipFill>
        <p:spPr>
          <a:xfrm>
            <a:off x="1483736" y="3568216"/>
            <a:ext cx="10202031" cy="2363520"/>
          </a:xfrm>
          <a:prstGeom prst="rect">
            <a:avLst/>
          </a:prstGeom>
        </p:spPr>
      </p:pic>
      <p:sp>
        <p:nvSpPr>
          <p:cNvPr id="10" name="TextBox 9">
            <a:extLst>
              <a:ext uri="{FF2B5EF4-FFF2-40B4-BE49-F238E27FC236}">
                <a16:creationId xmlns:a16="http://schemas.microsoft.com/office/drawing/2014/main" id="{45460479-7B5D-7B94-8AFC-2FD7B3D1C86F}"/>
              </a:ext>
            </a:extLst>
          </p:cNvPr>
          <p:cNvSpPr txBox="1"/>
          <p:nvPr/>
        </p:nvSpPr>
        <p:spPr>
          <a:xfrm>
            <a:off x="10299783" y="360043"/>
            <a:ext cx="1662832" cy="1938992"/>
          </a:xfrm>
          <a:prstGeom prst="rect">
            <a:avLst/>
          </a:prstGeom>
          <a:noFill/>
        </p:spPr>
        <p:txBody>
          <a:bodyPr wrap="square">
            <a:spAutoFit/>
          </a:bodyPr>
          <a:lstStyle/>
          <a:p>
            <a:r>
              <a:rPr lang="en-US" sz="4000" dirty="0">
                <a:solidFill>
                  <a:schemeClr val="accent1"/>
                </a:solidFill>
              </a:rPr>
              <a:t>The Other Side</a:t>
            </a:r>
          </a:p>
        </p:txBody>
      </p:sp>
    </p:spTree>
    <p:extLst>
      <p:ext uri="{BB962C8B-B14F-4D97-AF65-F5344CB8AC3E}">
        <p14:creationId xmlns:p14="http://schemas.microsoft.com/office/powerpoint/2010/main" val="3734949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ext on a page&#10;&#10;Description automatically generated">
            <a:extLst>
              <a:ext uri="{FF2B5EF4-FFF2-40B4-BE49-F238E27FC236}">
                <a16:creationId xmlns:a16="http://schemas.microsoft.com/office/drawing/2014/main" id="{32EAED1A-194A-86FC-7D89-2F25EFFA1457}"/>
              </a:ext>
            </a:extLst>
          </p:cNvPr>
          <p:cNvPicPr>
            <a:picLocks noChangeAspect="1"/>
          </p:cNvPicPr>
          <p:nvPr/>
        </p:nvPicPr>
        <p:blipFill rotWithShape="1">
          <a:blip r:embed="rId2"/>
          <a:srcRect t="27246"/>
          <a:stretch/>
        </p:blipFill>
        <p:spPr>
          <a:xfrm>
            <a:off x="101956" y="121538"/>
            <a:ext cx="9603938" cy="2847307"/>
          </a:xfrm>
          <a:prstGeom prst="rect">
            <a:avLst/>
          </a:prstGeom>
          <a:noFill/>
        </p:spPr>
      </p:pic>
      <p:sp>
        <p:nvSpPr>
          <p:cNvPr id="13" name="Footer Placeholder 3">
            <a:extLst>
              <a:ext uri="{FF2B5EF4-FFF2-40B4-BE49-F238E27FC236}">
                <a16:creationId xmlns:a16="http://schemas.microsoft.com/office/drawing/2014/main" id="{833CEC10-49C2-A01A-DDC7-2F75CE076F49}"/>
              </a:ext>
            </a:extLst>
          </p:cNvPr>
          <p:cNvSpPr>
            <a:spLocks noGrp="1"/>
          </p:cNvSpPr>
          <p:nvPr>
            <p:ph type="ftr" sz="quarter" idx="12"/>
          </p:nvPr>
        </p:nvSpPr>
        <p:spPr>
          <a:xfrm>
            <a:off x="4038600" y="6356350"/>
            <a:ext cx="4114800" cy="365125"/>
          </a:xfrm>
        </p:spPr>
        <p:txBody>
          <a:bodyPr/>
          <a:lstStyle/>
          <a:p>
            <a:endParaRPr lang="en-US"/>
          </a:p>
        </p:txBody>
      </p:sp>
      <p:pic>
        <p:nvPicPr>
          <p:cNvPr id="8" name="Picture 7">
            <a:extLst>
              <a:ext uri="{FF2B5EF4-FFF2-40B4-BE49-F238E27FC236}">
                <a16:creationId xmlns:a16="http://schemas.microsoft.com/office/drawing/2014/main" id="{7AF225C3-2BB7-86FB-456B-5D24EBC4DCD3}"/>
              </a:ext>
            </a:extLst>
          </p:cNvPr>
          <p:cNvPicPr>
            <a:picLocks noChangeAspect="1"/>
          </p:cNvPicPr>
          <p:nvPr/>
        </p:nvPicPr>
        <p:blipFill>
          <a:blip r:embed="rId3"/>
          <a:stretch>
            <a:fillRect/>
          </a:stretch>
        </p:blipFill>
        <p:spPr>
          <a:xfrm>
            <a:off x="1483736" y="3568216"/>
            <a:ext cx="10202031" cy="2363520"/>
          </a:xfrm>
          <a:prstGeom prst="rect">
            <a:avLst/>
          </a:prstGeom>
        </p:spPr>
      </p:pic>
      <p:sp>
        <p:nvSpPr>
          <p:cNvPr id="10" name="TextBox 9">
            <a:extLst>
              <a:ext uri="{FF2B5EF4-FFF2-40B4-BE49-F238E27FC236}">
                <a16:creationId xmlns:a16="http://schemas.microsoft.com/office/drawing/2014/main" id="{45460479-7B5D-7B94-8AFC-2FD7B3D1C86F}"/>
              </a:ext>
            </a:extLst>
          </p:cNvPr>
          <p:cNvSpPr txBox="1"/>
          <p:nvPr/>
        </p:nvSpPr>
        <p:spPr>
          <a:xfrm>
            <a:off x="10299783" y="360043"/>
            <a:ext cx="1662832" cy="1938992"/>
          </a:xfrm>
          <a:prstGeom prst="rect">
            <a:avLst/>
          </a:prstGeom>
          <a:noFill/>
        </p:spPr>
        <p:txBody>
          <a:bodyPr wrap="square">
            <a:spAutoFit/>
          </a:bodyPr>
          <a:lstStyle/>
          <a:p>
            <a:r>
              <a:rPr lang="en-US" sz="4000" dirty="0">
                <a:solidFill>
                  <a:schemeClr val="accent1"/>
                </a:solidFill>
              </a:rPr>
              <a:t>The Other Side</a:t>
            </a:r>
          </a:p>
        </p:txBody>
      </p:sp>
      <p:sp>
        <p:nvSpPr>
          <p:cNvPr id="2" name="Rectangle 1">
            <a:extLst>
              <a:ext uri="{FF2B5EF4-FFF2-40B4-BE49-F238E27FC236}">
                <a16:creationId xmlns:a16="http://schemas.microsoft.com/office/drawing/2014/main" id="{E9660633-7C52-DAFB-61A8-92B52A987F19}"/>
              </a:ext>
            </a:extLst>
          </p:cNvPr>
          <p:cNvSpPr/>
          <p:nvPr/>
        </p:nvSpPr>
        <p:spPr>
          <a:xfrm>
            <a:off x="2516957" y="1310326"/>
            <a:ext cx="5636443" cy="35821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Do you REALLY want to run this?</a:t>
            </a:r>
          </a:p>
        </p:txBody>
      </p:sp>
    </p:spTree>
    <p:extLst>
      <p:ext uri="{BB962C8B-B14F-4D97-AF65-F5344CB8AC3E}">
        <p14:creationId xmlns:p14="http://schemas.microsoft.com/office/powerpoint/2010/main" val="656369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02AEB-2C66-822B-72C6-7BA62A5E1228}"/>
              </a:ext>
            </a:extLst>
          </p:cNvPr>
          <p:cNvSpPr>
            <a:spLocks noGrp="1"/>
          </p:cNvSpPr>
          <p:nvPr>
            <p:ph type="title"/>
          </p:nvPr>
        </p:nvSpPr>
        <p:spPr>
          <a:xfrm>
            <a:off x="6705600" y="611489"/>
            <a:ext cx="4456112" cy="839788"/>
          </a:xfrm>
        </p:spPr>
        <p:txBody>
          <a:bodyPr/>
          <a:lstStyle/>
          <a:p>
            <a:r>
              <a:rPr lang="en-US" dirty="0"/>
              <a:t>More Barry County… </a:t>
            </a:r>
          </a:p>
        </p:txBody>
      </p:sp>
      <p:sp>
        <p:nvSpPr>
          <p:cNvPr id="3" name="Content Placeholder 2">
            <a:extLst>
              <a:ext uri="{FF2B5EF4-FFF2-40B4-BE49-F238E27FC236}">
                <a16:creationId xmlns:a16="http://schemas.microsoft.com/office/drawing/2014/main" id="{D197FDFE-D132-6955-7D42-C57715641C5F}"/>
              </a:ext>
            </a:extLst>
          </p:cNvPr>
          <p:cNvSpPr>
            <a:spLocks noGrp="1"/>
          </p:cNvSpPr>
          <p:nvPr>
            <p:ph sz="quarter" idx="11"/>
          </p:nvPr>
        </p:nvSpPr>
        <p:spPr/>
        <p:txBody>
          <a:bodyPr/>
          <a:lstStyle/>
          <a:p>
            <a:endParaRPr lang="en-US" dirty="0"/>
          </a:p>
        </p:txBody>
      </p:sp>
      <p:sp>
        <p:nvSpPr>
          <p:cNvPr id="4" name="Footer Placeholder 3">
            <a:extLst>
              <a:ext uri="{FF2B5EF4-FFF2-40B4-BE49-F238E27FC236}">
                <a16:creationId xmlns:a16="http://schemas.microsoft.com/office/drawing/2014/main" id="{97C45667-07B4-BB4A-6B54-5B7B66669E45}"/>
              </a:ext>
            </a:extLst>
          </p:cNvPr>
          <p:cNvSpPr>
            <a:spLocks noGrp="1"/>
          </p:cNvSpPr>
          <p:nvPr>
            <p:ph type="ftr" sz="quarter" idx="12"/>
          </p:nvPr>
        </p:nvSpPr>
        <p:spPr/>
        <p:txBody>
          <a:bodyPr/>
          <a:lstStyle/>
          <a:p>
            <a:endParaRPr lang="en-US"/>
          </a:p>
        </p:txBody>
      </p:sp>
      <p:pic>
        <p:nvPicPr>
          <p:cNvPr id="6" name="Picture 5">
            <a:extLst>
              <a:ext uri="{FF2B5EF4-FFF2-40B4-BE49-F238E27FC236}">
                <a16:creationId xmlns:a16="http://schemas.microsoft.com/office/drawing/2014/main" id="{7A6345DF-68B3-4801-401E-1F0B1D8A355A}"/>
              </a:ext>
            </a:extLst>
          </p:cNvPr>
          <p:cNvPicPr>
            <a:picLocks noChangeAspect="1"/>
          </p:cNvPicPr>
          <p:nvPr/>
        </p:nvPicPr>
        <p:blipFill>
          <a:blip r:embed="rId2"/>
          <a:stretch>
            <a:fillRect/>
          </a:stretch>
        </p:blipFill>
        <p:spPr>
          <a:xfrm>
            <a:off x="0" y="30588"/>
            <a:ext cx="6543675" cy="6761193"/>
          </a:xfrm>
          <a:prstGeom prst="rect">
            <a:avLst/>
          </a:prstGeom>
        </p:spPr>
      </p:pic>
    </p:spTree>
    <p:extLst>
      <p:ext uri="{BB962C8B-B14F-4D97-AF65-F5344CB8AC3E}">
        <p14:creationId xmlns:p14="http://schemas.microsoft.com/office/powerpoint/2010/main" val="235581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02AEB-2C66-822B-72C6-7BA62A5E1228}"/>
              </a:ext>
            </a:extLst>
          </p:cNvPr>
          <p:cNvSpPr>
            <a:spLocks noGrp="1"/>
          </p:cNvSpPr>
          <p:nvPr>
            <p:ph type="title"/>
          </p:nvPr>
        </p:nvSpPr>
        <p:spPr>
          <a:xfrm>
            <a:off x="6705600" y="611489"/>
            <a:ext cx="4456112" cy="839788"/>
          </a:xfrm>
        </p:spPr>
        <p:txBody>
          <a:bodyPr/>
          <a:lstStyle/>
          <a:p>
            <a:r>
              <a:rPr lang="en-US" dirty="0"/>
              <a:t>More Barry County… </a:t>
            </a:r>
          </a:p>
        </p:txBody>
      </p:sp>
      <p:sp>
        <p:nvSpPr>
          <p:cNvPr id="3" name="Content Placeholder 2">
            <a:extLst>
              <a:ext uri="{FF2B5EF4-FFF2-40B4-BE49-F238E27FC236}">
                <a16:creationId xmlns:a16="http://schemas.microsoft.com/office/drawing/2014/main" id="{D197FDFE-D132-6955-7D42-C57715641C5F}"/>
              </a:ext>
            </a:extLst>
          </p:cNvPr>
          <p:cNvSpPr>
            <a:spLocks noGrp="1"/>
          </p:cNvSpPr>
          <p:nvPr>
            <p:ph sz="quarter" idx="11"/>
          </p:nvPr>
        </p:nvSpPr>
        <p:spPr/>
        <p:txBody>
          <a:bodyPr/>
          <a:lstStyle/>
          <a:p>
            <a:endParaRPr lang="en-US" dirty="0"/>
          </a:p>
        </p:txBody>
      </p:sp>
      <p:sp>
        <p:nvSpPr>
          <p:cNvPr id="4" name="Footer Placeholder 3">
            <a:extLst>
              <a:ext uri="{FF2B5EF4-FFF2-40B4-BE49-F238E27FC236}">
                <a16:creationId xmlns:a16="http://schemas.microsoft.com/office/drawing/2014/main" id="{97C45667-07B4-BB4A-6B54-5B7B66669E45}"/>
              </a:ext>
            </a:extLst>
          </p:cNvPr>
          <p:cNvSpPr>
            <a:spLocks noGrp="1"/>
          </p:cNvSpPr>
          <p:nvPr>
            <p:ph type="ftr" sz="quarter" idx="12"/>
          </p:nvPr>
        </p:nvSpPr>
        <p:spPr/>
        <p:txBody>
          <a:bodyPr/>
          <a:lstStyle/>
          <a:p>
            <a:endParaRPr lang="en-US"/>
          </a:p>
        </p:txBody>
      </p:sp>
      <p:pic>
        <p:nvPicPr>
          <p:cNvPr id="6" name="Picture 5">
            <a:extLst>
              <a:ext uri="{FF2B5EF4-FFF2-40B4-BE49-F238E27FC236}">
                <a16:creationId xmlns:a16="http://schemas.microsoft.com/office/drawing/2014/main" id="{7A6345DF-68B3-4801-401E-1F0B1D8A355A}"/>
              </a:ext>
            </a:extLst>
          </p:cNvPr>
          <p:cNvPicPr>
            <a:picLocks noChangeAspect="1"/>
          </p:cNvPicPr>
          <p:nvPr/>
        </p:nvPicPr>
        <p:blipFill>
          <a:blip r:embed="rId2"/>
          <a:stretch>
            <a:fillRect/>
          </a:stretch>
        </p:blipFill>
        <p:spPr>
          <a:xfrm>
            <a:off x="0" y="30588"/>
            <a:ext cx="6543675" cy="6761193"/>
          </a:xfrm>
          <a:prstGeom prst="rect">
            <a:avLst/>
          </a:prstGeom>
        </p:spPr>
      </p:pic>
      <p:sp>
        <p:nvSpPr>
          <p:cNvPr id="5" name="Rectangle: Rounded Corners 4">
            <a:extLst>
              <a:ext uri="{FF2B5EF4-FFF2-40B4-BE49-F238E27FC236}">
                <a16:creationId xmlns:a16="http://schemas.microsoft.com/office/drawing/2014/main" id="{E7FD9206-893A-874C-CA84-510D06B81329}"/>
              </a:ext>
            </a:extLst>
          </p:cNvPr>
          <p:cNvSpPr/>
          <p:nvPr/>
        </p:nvSpPr>
        <p:spPr>
          <a:xfrm>
            <a:off x="1960775" y="6155703"/>
            <a:ext cx="2799761" cy="565772"/>
          </a:xfrm>
          <a:prstGeom prst="roundRect">
            <a:avLst/>
          </a:prstGeom>
          <a:no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2AD964D5-0D89-1942-D264-6D4471B680E9}"/>
              </a:ext>
            </a:extLst>
          </p:cNvPr>
          <p:cNvCxnSpPr>
            <a:cxnSpLocks/>
          </p:cNvCxnSpPr>
          <p:nvPr/>
        </p:nvCxnSpPr>
        <p:spPr>
          <a:xfrm flipV="1">
            <a:off x="4760536" y="4446917"/>
            <a:ext cx="2311433" cy="1708786"/>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EAA31D6-F959-657A-D928-10F4B3A43E46}"/>
              </a:ext>
            </a:extLst>
          </p:cNvPr>
          <p:cNvSpPr txBox="1"/>
          <p:nvPr/>
        </p:nvSpPr>
        <p:spPr>
          <a:xfrm>
            <a:off x="7430187" y="4123751"/>
            <a:ext cx="2557020" cy="646331"/>
          </a:xfrm>
          <a:prstGeom prst="rect">
            <a:avLst/>
          </a:prstGeom>
          <a:noFill/>
        </p:spPr>
        <p:txBody>
          <a:bodyPr wrap="square">
            <a:spAutoFit/>
          </a:bodyPr>
          <a:lstStyle/>
          <a:p>
            <a:r>
              <a:rPr lang="en-US" sz="1800" dirty="0">
                <a:solidFill>
                  <a:schemeClr val="bg2">
                    <a:lumMod val="50000"/>
                  </a:schemeClr>
                </a:solidFill>
              </a:rPr>
              <a:t>Address… yes, for ALL of them</a:t>
            </a:r>
            <a:endParaRPr lang="en-US" dirty="0">
              <a:solidFill>
                <a:schemeClr val="bg2">
                  <a:lumMod val="50000"/>
                </a:schemeClr>
              </a:solidFill>
            </a:endParaRPr>
          </a:p>
        </p:txBody>
      </p:sp>
    </p:spTree>
    <p:extLst>
      <p:ext uri="{BB962C8B-B14F-4D97-AF65-F5344CB8AC3E}">
        <p14:creationId xmlns:p14="http://schemas.microsoft.com/office/powerpoint/2010/main" val="3641057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3551-5FA2-F338-9B82-724BFEDC2B0B}"/>
              </a:ext>
            </a:extLst>
          </p:cNvPr>
          <p:cNvSpPr>
            <a:spLocks noGrp="1"/>
          </p:cNvSpPr>
          <p:nvPr>
            <p:ph type="title"/>
          </p:nvPr>
        </p:nvSpPr>
        <p:spPr>
          <a:xfrm>
            <a:off x="1028701" y="611489"/>
            <a:ext cx="4352924" cy="839788"/>
          </a:xfrm>
        </p:spPr>
        <p:txBody>
          <a:bodyPr/>
          <a:lstStyle/>
          <a:p>
            <a:r>
              <a:rPr lang="en-US" dirty="0"/>
              <a:t>Going to the East Side</a:t>
            </a:r>
          </a:p>
        </p:txBody>
      </p:sp>
      <p:sp>
        <p:nvSpPr>
          <p:cNvPr id="4" name="Footer Placeholder 3">
            <a:extLst>
              <a:ext uri="{FF2B5EF4-FFF2-40B4-BE49-F238E27FC236}">
                <a16:creationId xmlns:a16="http://schemas.microsoft.com/office/drawing/2014/main" id="{C7BDBECE-C213-442F-AB70-5D16CC20E30A}"/>
              </a:ext>
            </a:extLst>
          </p:cNvPr>
          <p:cNvSpPr>
            <a:spLocks noGrp="1"/>
          </p:cNvSpPr>
          <p:nvPr>
            <p:ph type="ftr" sz="quarter" idx="12"/>
          </p:nvPr>
        </p:nvSpPr>
        <p:spPr/>
        <p:txBody>
          <a:bodyPr/>
          <a:lstStyle/>
          <a:p>
            <a:endParaRPr lang="en-US"/>
          </a:p>
        </p:txBody>
      </p:sp>
      <p:pic>
        <p:nvPicPr>
          <p:cNvPr id="6" name="Picture 5">
            <a:extLst>
              <a:ext uri="{FF2B5EF4-FFF2-40B4-BE49-F238E27FC236}">
                <a16:creationId xmlns:a16="http://schemas.microsoft.com/office/drawing/2014/main" id="{F3292303-B1FC-70BE-6E3E-422603391254}"/>
              </a:ext>
            </a:extLst>
          </p:cNvPr>
          <p:cNvPicPr>
            <a:picLocks noChangeAspect="1"/>
          </p:cNvPicPr>
          <p:nvPr/>
        </p:nvPicPr>
        <p:blipFill>
          <a:blip r:embed="rId2"/>
          <a:stretch>
            <a:fillRect/>
          </a:stretch>
        </p:blipFill>
        <p:spPr>
          <a:xfrm>
            <a:off x="5526199" y="0"/>
            <a:ext cx="6665801" cy="6858000"/>
          </a:xfrm>
          <a:prstGeom prst="rect">
            <a:avLst/>
          </a:prstGeom>
        </p:spPr>
      </p:pic>
    </p:spTree>
    <p:extLst>
      <p:ext uri="{BB962C8B-B14F-4D97-AF65-F5344CB8AC3E}">
        <p14:creationId xmlns:p14="http://schemas.microsoft.com/office/powerpoint/2010/main" val="1055312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987939-B405-BE0F-4700-9A41414070D7}"/>
              </a:ext>
            </a:extLst>
          </p:cNvPr>
          <p:cNvSpPr>
            <a:spLocks noGrp="1"/>
          </p:cNvSpPr>
          <p:nvPr>
            <p:ph type="title"/>
          </p:nvPr>
        </p:nvSpPr>
        <p:spPr/>
        <p:txBody>
          <a:bodyPr/>
          <a:lstStyle/>
          <a:p>
            <a:r>
              <a:rPr lang="en-US" dirty="0"/>
              <a:t>Regulatory Bodies</a:t>
            </a:r>
          </a:p>
        </p:txBody>
      </p:sp>
      <p:pic>
        <p:nvPicPr>
          <p:cNvPr id="8" name="Picture 6" descr="Michigan Attorney General Consumer Complaint Form">
            <a:extLst>
              <a:ext uri="{FF2B5EF4-FFF2-40B4-BE49-F238E27FC236}">
                <a16:creationId xmlns:a16="http://schemas.microsoft.com/office/drawing/2014/main" id="{297C3DFE-CA68-A9CA-C39A-688D835C75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256" y="1476769"/>
            <a:ext cx="7657608" cy="16139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ew FTC Data Shows that the FTC Received Nearly 1.7 Million Fraud Reports,  And FTC Lawsuits Returned $232 Million to Consumers in 2019">
            <a:extLst>
              <a:ext uri="{FF2B5EF4-FFF2-40B4-BE49-F238E27FC236}">
                <a16:creationId xmlns:a16="http://schemas.microsoft.com/office/drawing/2014/main" id="{33D0B923-8333-6630-7C06-FB1A967AE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2340" y="1335049"/>
            <a:ext cx="2858858" cy="28588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Regulation of tobacco by the U.S. Food and Drug Administration - Wikipedia">
            <a:extLst>
              <a:ext uri="{FF2B5EF4-FFF2-40B4-BE49-F238E27FC236}">
                <a16:creationId xmlns:a16="http://schemas.microsoft.com/office/drawing/2014/main" id="{2B5A0014-E00F-016D-7245-C3ACD0A170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932" y="3959951"/>
            <a:ext cx="333375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U.S. Department of Housing and Urban Development | Department of Energy">
            <a:extLst>
              <a:ext uri="{FF2B5EF4-FFF2-40B4-BE49-F238E27FC236}">
                <a16:creationId xmlns:a16="http://schemas.microsoft.com/office/drawing/2014/main" id="{AEC6B1BE-74B7-38CF-968E-8120DD7E1B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8572" y="3686899"/>
            <a:ext cx="1928360" cy="19177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GAO to investigate bot-driven net neutrality comments -- FCW">
            <a:extLst>
              <a:ext uri="{FF2B5EF4-FFF2-40B4-BE49-F238E27FC236}">
                <a16:creationId xmlns:a16="http://schemas.microsoft.com/office/drawing/2014/main" id="{BAC0FE26-78B6-D4AA-6A4C-7B6B1C23A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3498" y="3686899"/>
            <a:ext cx="1928360" cy="19283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Welcome to EASA">
            <a:extLst>
              <a:ext uri="{FF2B5EF4-FFF2-40B4-BE49-F238E27FC236}">
                <a16:creationId xmlns:a16="http://schemas.microsoft.com/office/drawing/2014/main" id="{A3AA58EA-CC5B-A46F-66FF-809A6C5A99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5263" y="4466253"/>
            <a:ext cx="1373012" cy="1373012"/>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BF409720-5447-039C-335D-4D463C57AC82}"/>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856936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3551-5FA2-F338-9B82-724BFEDC2B0B}"/>
              </a:ext>
            </a:extLst>
          </p:cNvPr>
          <p:cNvSpPr>
            <a:spLocks noGrp="1"/>
          </p:cNvSpPr>
          <p:nvPr>
            <p:ph type="title"/>
          </p:nvPr>
        </p:nvSpPr>
        <p:spPr>
          <a:xfrm>
            <a:off x="1028701" y="611489"/>
            <a:ext cx="4352924" cy="839788"/>
          </a:xfrm>
        </p:spPr>
        <p:txBody>
          <a:bodyPr/>
          <a:lstStyle/>
          <a:p>
            <a:r>
              <a:rPr lang="en-US" dirty="0"/>
              <a:t>Going to the East Side</a:t>
            </a:r>
          </a:p>
        </p:txBody>
      </p:sp>
      <p:sp>
        <p:nvSpPr>
          <p:cNvPr id="4" name="Footer Placeholder 3">
            <a:extLst>
              <a:ext uri="{FF2B5EF4-FFF2-40B4-BE49-F238E27FC236}">
                <a16:creationId xmlns:a16="http://schemas.microsoft.com/office/drawing/2014/main" id="{C7BDBECE-C213-442F-AB70-5D16CC20E30A}"/>
              </a:ext>
            </a:extLst>
          </p:cNvPr>
          <p:cNvSpPr>
            <a:spLocks noGrp="1"/>
          </p:cNvSpPr>
          <p:nvPr>
            <p:ph type="ftr" sz="quarter" idx="12"/>
          </p:nvPr>
        </p:nvSpPr>
        <p:spPr/>
        <p:txBody>
          <a:bodyPr/>
          <a:lstStyle/>
          <a:p>
            <a:endParaRPr lang="en-US"/>
          </a:p>
        </p:txBody>
      </p:sp>
      <p:pic>
        <p:nvPicPr>
          <p:cNvPr id="6" name="Picture 5">
            <a:extLst>
              <a:ext uri="{FF2B5EF4-FFF2-40B4-BE49-F238E27FC236}">
                <a16:creationId xmlns:a16="http://schemas.microsoft.com/office/drawing/2014/main" id="{F3292303-B1FC-70BE-6E3E-422603391254}"/>
              </a:ext>
            </a:extLst>
          </p:cNvPr>
          <p:cNvPicPr>
            <a:picLocks noChangeAspect="1"/>
          </p:cNvPicPr>
          <p:nvPr/>
        </p:nvPicPr>
        <p:blipFill>
          <a:blip r:embed="rId2"/>
          <a:stretch>
            <a:fillRect/>
          </a:stretch>
        </p:blipFill>
        <p:spPr>
          <a:xfrm>
            <a:off x="5526199" y="0"/>
            <a:ext cx="6665801" cy="6858000"/>
          </a:xfrm>
          <a:prstGeom prst="rect">
            <a:avLst/>
          </a:prstGeom>
        </p:spPr>
      </p:pic>
      <p:sp>
        <p:nvSpPr>
          <p:cNvPr id="7" name="Rectangle: Rounded Corners 6">
            <a:extLst>
              <a:ext uri="{FF2B5EF4-FFF2-40B4-BE49-F238E27FC236}">
                <a16:creationId xmlns:a16="http://schemas.microsoft.com/office/drawing/2014/main" id="{F031D9F1-498B-AC76-5A71-80AFBB95E63B}"/>
              </a:ext>
            </a:extLst>
          </p:cNvPr>
          <p:cNvSpPr/>
          <p:nvPr/>
        </p:nvSpPr>
        <p:spPr>
          <a:xfrm>
            <a:off x="8908330" y="75414"/>
            <a:ext cx="2686639" cy="867266"/>
          </a:xfrm>
          <a:prstGeom prst="roundRect">
            <a:avLst/>
          </a:prstGeom>
          <a:no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B8E704D7-802F-2F5B-2D24-29E9D5C85E78}"/>
              </a:ext>
            </a:extLst>
          </p:cNvPr>
          <p:cNvCxnSpPr>
            <a:cxnSpLocks/>
          </p:cNvCxnSpPr>
          <p:nvPr/>
        </p:nvCxnSpPr>
        <p:spPr>
          <a:xfrm flipH="1">
            <a:off x="4668388" y="942680"/>
            <a:ext cx="4239942" cy="1385989"/>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04FD094-5A20-55BC-5A43-D72073B06F2A}"/>
              </a:ext>
            </a:extLst>
          </p:cNvPr>
          <p:cNvSpPr txBox="1"/>
          <p:nvPr/>
        </p:nvSpPr>
        <p:spPr>
          <a:xfrm>
            <a:off x="2593221" y="2073766"/>
            <a:ext cx="2557020" cy="646331"/>
          </a:xfrm>
          <a:prstGeom prst="rect">
            <a:avLst/>
          </a:prstGeom>
          <a:noFill/>
        </p:spPr>
        <p:txBody>
          <a:bodyPr wrap="square">
            <a:spAutoFit/>
          </a:bodyPr>
          <a:lstStyle/>
          <a:p>
            <a:r>
              <a:rPr lang="en-US" sz="1800" dirty="0">
                <a:solidFill>
                  <a:schemeClr val="bg2">
                    <a:lumMod val="50000"/>
                  </a:schemeClr>
                </a:solidFill>
              </a:rPr>
              <a:t>Holy Trademarks Batman!</a:t>
            </a:r>
            <a:endParaRPr lang="en-US" dirty="0">
              <a:solidFill>
                <a:schemeClr val="bg2">
                  <a:lumMod val="50000"/>
                </a:schemeClr>
              </a:solidFill>
            </a:endParaRPr>
          </a:p>
        </p:txBody>
      </p:sp>
      <p:sp>
        <p:nvSpPr>
          <p:cNvPr id="12" name="TextBox 11">
            <a:extLst>
              <a:ext uri="{FF2B5EF4-FFF2-40B4-BE49-F238E27FC236}">
                <a16:creationId xmlns:a16="http://schemas.microsoft.com/office/drawing/2014/main" id="{BA72D540-BAF0-148F-A011-4EB26E9EBE5A}"/>
              </a:ext>
            </a:extLst>
          </p:cNvPr>
          <p:cNvSpPr txBox="1"/>
          <p:nvPr/>
        </p:nvSpPr>
        <p:spPr>
          <a:xfrm>
            <a:off x="1028701" y="4215058"/>
            <a:ext cx="2557020" cy="646331"/>
          </a:xfrm>
          <a:prstGeom prst="rect">
            <a:avLst/>
          </a:prstGeom>
          <a:noFill/>
        </p:spPr>
        <p:txBody>
          <a:bodyPr wrap="square">
            <a:spAutoFit/>
          </a:bodyPr>
          <a:lstStyle/>
          <a:p>
            <a:r>
              <a:rPr lang="en-US" sz="1800" dirty="0" err="1">
                <a:solidFill>
                  <a:schemeClr val="bg2">
                    <a:lumMod val="50000"/>
                  </a:schemeClr>
                </a:solidFill>
              </a:rPr>
              <a:t>Ummm</a:t>
            </a:r>
            <a:r>
              <a:rPr lang="en-US" sz="1800" dirty="0">
                <a:solidFill>
                  <a:schemeClr val="bg2">
                    <a:lumMod val="50000"/>
                  </a:schemeClr>
                </a:solidFill>
              </a:rPr>
              <a:t>… who’s running this ad?? </a:t>
            </a:r>
            <a:endParaRPr lang="en-US" dirty="0">
              <a:solidFill>
                <a:schemeClr val="bg2">
                  <a:lumMod val="50000"/>
                </a:schemeClr>
              </a:solidFill>
            </a:endParaRPr>
          </a:p>
        </p:txBody>
      </p:sp>
    </p:spTree>
    <p:extLst>
      <p:ext uri="{BB962C8B-B14F-4D97-AF65-F5344CB8AC3E}">
        <p14:creationId xmlns:p14="http://schemas.microsoft.com/office/powerpoint/2010/main" val="2442805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0C3A3-9119-FB0C-53F1-1D9E53C0C378}"/>
              </a:ext>
            </a:extLst>
          </p:cNvPr>
          <p:cNvSpPr>
            <a:spLocks noGrp="1"/>
          </p:cNvSpPr>
          <p:nvPr>
            <p:ph type="title"/>
          </p:nvPr>
        </p:nvSpPr>
        <p:spPr>
          <a:xfrm>
            <a:off x="7191375" y="611489"/>
            <a:ext cx="3970338" cy="839788"/>
          </a:xfrm>
        </p:spPr>
        <p:txBody>
          <a:bodyPr/>
          <a:lstStyle/>
          <a:p>
            <a:r>
              <a:rPr lang="en-US" dirty="0"/>
              <a:t>Lansing, Reporting In!</a:t>
            </a:r>
          </a:p>
        </p:txBody>
      </p:sp>
      <p:sp>
        <p:nvSpPr>
          <p:cNvPr id="4" name="Footer Placeholder 3">
            <a:extLst>
              <a:ext uri="{FF2B5EF4-FFF2-40B4-BE49-F238E27FC236}">
                <a16:creationId xmlns:a16="http://schemas.microsoft.com/office/drawing/2014/main" id="{AD855DC4-77B2-6D4E-0728-6E3A0899AECF}"/>
              </a:ext>
            </a:extLst>
          </p:cNvPr>
          <p:cNvSpPr>
            <a:spLocks noGrp="1"/>
          </p:cNvSpPr>
          <p:nvPr>
            <p:ph type="ftr" sz="quarter" idx="12"/>
          </p:nvPr>
        </p:nvSpPr>
        <p:spPr/>
        <p:txBody>
          <a:bodyPr/>
          <a:lstStyle/>
          <a:p>
            <a:endParaRPr lang="en-US"/>
          </a:p>
        </p:txBody>
      </p:sp>
      <p:pic>
        <p:nvPicPr>
          <p:cNvPr id="6" name="Picture 5">
            <a:extLst>
              <a:ext uri="{FF2B5EF4-FFF2-40B4-BE49-F238E27FC236}">
                <a16:creationId xmlns:a16="http://schemas.microsoft.com/office/drawing/2014/main" id="{DA3A758C-F8B2-5268-803E-C7841C5E1F91}"/>
              </a:ext>
            </a:extLst>
          </p:cNvPr>
          <p:cNvPicPr>
            <a:picLocks noChangeAspect="1"/>
          </p:cNvPicPr>
          <p:nvPr/>
        </p:nvPicPr>
        <p:blipFill>
          <a:blip r:embed="rId2"/>
          <a:stretch>
            <a:fillRect/>
          </a:stretch>
        </p:blipFill>
        <p:spPr>
          <a:xfrm>
            <a:off x="16084" y="0"/>
            <a:ext cx="6079915" cy="6858000"/>
          </a:xfrm>
          <a:prstGeom prst="rect">
            <a:avLst/>
          </a:prstGeom>
        </p:spPr>
      </p:pic>
    </p:spTree>
    <p:extLst>
      <p:ext uri="{BB962C8B-B14F-4D97-AF65-F5344CB8AC3E}">
        <p14:creationId xmlns:p14="http://schemas.microsoft.com/office/powerpoint/2010/main" val="1075004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0C3A3-9119-FB0C-53F1-1D9E53C0C378}"/>
              </a:ext>
            </a:extLst>
          </p:cNvPr>
          <p:cNvSpPr>
            <a:spLocks noGrp="1"/>
          </p:cNvSpPr>
          <p:nvPr>
            <p:ph type="title"/>
          </p:nvPr>
        </p:nvSpPr>
        <p:spPr>
          <a:xfrm>
            <a:off x="7191375" y="611489"/>
            <a:ext cx="3970338" cy="839788"/>
          </a:xfrm>
        </p:spPr>
        <p:txBody>
          <a:bodyPr/>
          <a:lstStyle/>
          <a:p>
            <a:r>
              <a:rPr lang="en-US" dirty="0"/>
              <a:t>Lansing, Reporting In!</a:t>
            </a:r>
          </a:p>
        </p:txBody>
      </p:sp>
      <p:sp>
        <p:nvSpPr>
          <p:cNvPr id="4" name="Footer Placeholder 3">
            <a:extLst>
              <a:ext uri="{FF2B5EF4-FFF2-40B4-BE49-F238E27FC236}">
                <a16:creationId xmlns:a16="http://schemas.microsoft.com/office/drawing/2014/main" id="{AD855DC4-77B2-6D4E-0728-6E3A0899AECF}"/>
              </a:ext>
            </a:extLst>
          </p:cNvPr>
          <p:cNvSpPr>
            <a:spLocks noGrp="1"/>
          </p:cNvSpPr>
          <p:nvPr>
            <p:ph type="ftr" sz="quarter" idx="12"/>
          </p:nvPr>
        </p:nvSpPr>
        <p:spPr/>
        <p:txBody>
          <a:bodyPr/>
          <a:lstStyle/>
          <a:p>
            <a:endParaRPr lang="en-US"/>
          </a:p>
        </p:txBody>
      </p:sp>
      <p:pic>
        <p:nvPicPr>
          <p:cNvPr id="6" name="Picture 5">
            <a:extLst>
              <a:ext uri="{FF2B5EF4-FFF2-40B4-BE49-F238E27FC236}">
                <a16:creationId xmlns:a16="http://schemas.microsoft.com/office/drawing/2014/main" id="{DA3A758C-F8B2-5268-803E-C7841C5E1F91}"/>
              </a:ext>
            </a:extLst>
          </p:cNvPr>
          <p:cNvPicPr>
            <a:picLocks noChangeAspect="1"/>
          </p:cNvPicPr>
          <p:nvPr/>
        </p:nvPicPr>
        <p:blipFill>
          <a:blip r:embed="rId2"/>
          <a:stretch>
            <a:fillRect/>
          </a:stretch>
        </p:blipFill>
        <p:spPr>
          <a:xfrm>
            <a:off x="16084" y="0"/>
            <a:ext cx="6079915" cy="6858000"/>
          </a:xfrm>
          <a:prstGeom prst="rect">
            <a:avLst/>
          </a:prstGeom>
        </p:spPr>
      </p:pic>
      <p:sp>
        <p:nvSpPr>
          <p:cNvPr id="5" name="Rectangle: Rounded Corners 4">
            <a:extLst>
              <a:ext uri="{FF2B5EF4-FFF2-40B4-BE49-F238E27FC236}">
                <a16:creationId xmlns:a16="http://schemas.microsoft.com/office/drawing/2014/main" id="{79D9ADE6-26FB-BD66-3344-1B06007D4F4E}"/>
              </a:ext>
            </a:extLst>
          </p:cNvPr>
          <p:cNvSpPr/>
          <p:nvPr/>
        </p:nvSpPr>
        <p:spPr>
          <a:xfrm>
            <a:off x="1159497" y="2281287"/>
            <a:ext cx="3685880" cy="1451727"/>
          </a:xfrm>
          <a:prstGeom prst="roundRect">
            <a:avLst/>
          </a:prstGeom>
          <a:no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6D636890-F5FA-E22F-B19E-FD304F36C06D}"/>
              </a:ext>
            </a:extLst>
          </p:cNvPr>
          <p:cNvCxnSpPr>
            <a:cxnSpLocks/>
          </p:cNvCxnSpPr>
          <p:nvPr/>
        </p:nvCxnSpPr>
        <p:spPr>
          <a:xfrm>
            <a:off x="4833741" y="2474700"/>
            <a:ext cx="2094960" cy="70537"/>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949324E-E5A8-AD48-31AF-4465CDA278E0}"/>
              </a:ext>
            </a:extLst>
          </p:cNvPr>
          <p:cNvSpPr txBox="1"/>
          <p:nvPr/>
        </p:nvSpPr>
        <p:spPr>
          <a:xfrm>
            <a:off x="7191375" y="2297299"/>
            <a:ext cx="3841128" cy="923330"/>
          </a:xfrm>
          <a:prstGeom prst="rect">
            <a:avLst/>
          </a:prstGeom>
          <a:noFill/>
        </p:spPr>
        <p:txBody>
          <a:bodyPr wrap="square">
            <a:spAutoFit/>
          </a:bodyPr>
          <a:lstStyle/>
          <a:p>
            <a:r>
              <a:rPr lang="en-US" sz="1800" dirty="0">
                <a:solidFill>
                  <a:schemeClr val="bg2">
                    <a:lumMod val="50000"/>
                  </a:schemeClr>
                </a:solidFill>
              </a:rPr>
              <a:t>This is saying he’s “Crime-</a:t>
            </a:r>
            <a:r>
              <a:rPr lang="en-US" sz="1800" dirty="0" err="1">
                <a:solidFill>
                  <a:schemeClr val="bg2">
                    <a:lumMod val="50000"/>
                  </a:schemeClr>
                </a:solidFill>
              </a:rPr>
              <a:t>ing</a:t>
            </a:r>
            <a:r>
              <a:rPr lang="en-US" sz="1800" dirty="0">
                <a:solidFill>
                  <a:schemeClr val="bg2">
                    <a:lumMod val="50000"/>
                  </a:schemeClr>
                </a:solidFill>
              </a:rPr>
              <a:t>” but even the bullets below don’t necessarily support this proposition</a:t>
            </a:r>
            <a:endParaRPr lang="en-US" dirty="0">
              <a:solidFill>
                <a:schemeClr val="bg2">
                  <a:lumMod val="50000"/>
                </a:schemeClr>
              </a:solidFill>
            </a:endParaRPr>
          </a:p>
        </p:txBody>
      </p:sp>
    </p:spTree>
    <p:extLst>
      <p:ext uri="{BB962C8B-B14F-4D97-AF65-F5344CB8AC3E}">
        <p14:creationId xmlns:p14="http://schemas.microsoft.com/office/powerpoint/2010/main" val="1762374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F2350-E8E0-3A33-ED63-4A64AD70BD26}"/>
              </a:ext>
            </a:extLst>
          </p:cNvPr>
          <p:cNvSpPr>
            <a:spLocks noGrp="1"/>
          </p:cNvSpPr>
          <p:nvPr>
            <p:ph type="title"/>
          </p:nvPr>
        </p:nvSpPr>
        <p:spPr>
          <a:xfrm>
            <a:off x="1028701" y="611489"/>
            <a:ext cx="3714749" cy="839788"/>
          </a:xfrm>
        </p:spPr>
        <p:txBody>
          <a:bodyPr/>
          <a:lstStyle/>
          <a:p>
            <a:r>
              <a:rPr lang="en-US" dirty="0"/>
              <a:t>Independence Township</a:t>
            </a:r>
          </a:p>
        </p:txBody>
      </p:sp>
      <p:sp>
        <p:nvSpPr>
          <p:cNvPr id="3" name="Content Placeholder 2">
            <a:extLst>
              <a:ext uri="{FF2B5EF4-FFF2-40B4-BE49-F238E27FC236}">
                <a16:creationId xmlns:a16="http://schemas.microsoft.com/office/drawing/2014/main" id="{0842BE73-6CE9-CB43-0232-6D0ECC61CE0E}"/>
              </a:ext>
            </a:extLst>
          </p:cNvPr>
          <p:cNvSpPr>
            <a:spLocks noGrp="1"/>
          </p:cNvSpPr>
          <p:nvPr>
            <p:ph sz="quarter" idx="11"/>
          </p:nvPr>
        </p:nvSpPr>
        <p:spPr/>
        <p:txBody>
          <a:bodyPr/>
          <a:lstStyle/>
          <a:p>
            <a:endParaRPr lang="en-US" dirty="0"/>
          </a:p>
        </p:txBody>
      </p:sp>
      <p:sp>
        <p:nvSpPr>
          <p:cNvPr id="4" name="Footer Placeholder 3">
            <a:extLst>
              <a:ext uri="{FF2B5EF4-FFF2-40B4-BE49-F238E27FC236}">
                <a16:creationId xmlns:a16="http://schemas.microsoft.com/office/drawing/2014/main" id="{72A8C8B5-9AE4-10B6-E451-2C0F314EE33D}"/>
              </a:ext>
            </a:extLst>
          </p:cNvPr>
          <p:cNvSpPr>
            <a:spLocks noGrp="1"/>
          </p:cNvSpPr>
          <p:nvPr>
            <p:ph type="ftr" sz="quarter" idx="12"/>
          </p:nvPr>
        </p:nvSpPr>
        <p:spPr/>
        <p:txBody>
          <a:bodyPr/>
          <a:lstStyle/>
          <a:p>
            <a:endParaRPr lang="en-US"/>
          </a:p>
        </p:txBody>
      </p:sp>
      <p:pic>
        <p:nvPicPr>
          <p:cNvPr id="6" name="Picture 5">
            <a:extLst>
              <a:ext uri="{FF2B5EF4-FFF2-40B4-BE49-F238E27FC236}">
                <a16:creationId xmlns:a16="http://schemas.microsoft.com/office/drawing/2014/main" id="{82D09EBD-DABE-FB13-507E-587C094B7F5D}"/>
              </a:ext>
            </a:extLst>
          </p:cNvPr>
          <p:cNvPicPr>
            <a:picLocks noChangeAspect="1"/>
          </p:cNvPicPr>
          <p:nvPr/>
        </p:nvPicPr>
        <p:blipFill>
          <a:blip r:embed="rId2"/>
          <a:stretch>
            <a:fillRect/>
          </a:stretch>
        </p:blipFill>
        <p:spPr>
          <a:xfrm>
            <a:off x="5488460" y="0"/>
            <a:ext cx="6703540" cy="6858000"/>
          </a:xfrm>
          <a:prstGeom prst="rect">
            <a:avLst/>
          </a:prstGeom>
        </p:spPr>
      </p:pic>
    </p:spTree>
    <p:extLst>
      <p:ext uri="{BB962C8B-B14F-4D97-AF65-F5344CB8AC3E}">
        <p14:creationId xmlns:p14="http://schemas.microsoft.com/office/powerpoint/2010/main" val="35641879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F2350-E8E0-3A33-ED63-4A64AD70BD26}"/>
              </a:ext>
            </a:extLst>
          </p:cNvPr>
          <p:cNvSpPr>
            <a:spLocks noGrp="1"/>
          </p:cNvSpPr>
          <p:nvPr>
            <p:ph type="title"/>
          </p:nvPr>
        </p:nvSpPr>
        <p:spPr>
          <a:xfrm>
            <a:off x="1028701" y="611489"/>
            <a:ext cx="3714749" cy="839788"/>
          </a:xfrm>
        </p:spPr>
        <p:txBody>
          <a:bodyPr/>
          <a:lstStyle/>
          <a:p>
            <a:r>
              <a:rPr lang="en-US" dirty="0"/>
              <a:t>Independence Township</a:t>
            </a:r>
          </a:p>
        </p:txBody>
      </p:sp>
      <p:sp>
        <p:nvSpPr>
          <p:cNvPr id="4" name="Footer Placeholder 3">
            <a:extLst>
              <a:ext uri="{FF2B5EF4-FFF2-40B4-BE49-F238E27FC236}">
                <a16:creationId xmlns:a16="http://schemas.microsoft.com/office/drawing/2014/main" id="{72A8C8B5-9AE4-10B6-E451-2C0F314EE33D}"/>
              </a:ext>
            </a:extLst>
          </p:cNvPr>
          <p:cNvSpPr>
            <a:spLocks noGrp="1"/>
          </p:cNvSpPr>
          <p:nvPr>
            <p:ph type="ftr" sz="quarter" idx="12"/>
          </p:nvPr>
        </p:nvSpPr>
        <p:spPr/>
        <p:txBody>
          <a:bodyPr/>
          <a:lstStyle/>
          <a:p>
            <a:endParaRPr lang="en-US" dirty="0"/>
          </a:p>
        </p:txBody>
      </p:sp>
      <p:pic>
        <p:nvPicPr>
          <p:cNvPr id="6" name="Picture 5">
            <a:extLst>
              <a:ext uri="{FF2B5EF4-FFF2-40B4-BE49-F238E27FC236}">
                <a16:creationId xmlns:a16="http://schemas.microsoft.com/office/drawing/2014/main" id="{82D09EBD-DABE-FB13-507E-587C094B7F5D}"/>
              </a:ext>
            </a:extLst>
          </p:cNvPr>
          <p:cNvPicPr>
            <a:picLocks noChangeAspect="1"/>
          </p:cNvPicPr>
          <p:nvPr/>
        </p:nvPicPr>
        <p:blipFill>
          <a:blip r:embed="rId2"/>
          <a:stretch>
            <a:fillRect/>
          </a:stretch>
        </p:blipFill>
        <p:spPr>
          <a:xfrm>
            <a:off x="5454608" y="-35103"/>
            <a:ext cx="6703540" cy="6858000"/>
          </a:xfrm>
          <a:prstGeom prst="rect">
            <a:avLst/>
          </a:prstGeom>
        </p:spPr>
      </p:pic>
      <p:sp>
        <p:nvSpPr>
          <p:cNvPr id="5" name="Rectangle: Rounded Corners 4">
            <a:extLst>
              <a:ext uri="{FF2B5EF4-FFF2-40B4-BE49-F238E27FC236}">
                <a16:creationId xmlns:a16="http://schemas.microsoft.com/office/drawing/2014/main" id="{07C2A71E-4509-1EDC-3D57-B0F4DE05DBD8}"/>
              </a:ext>
            </a:extLst>
          </p:cNvPr>
          <p:cNvSpPr/>
          <p:nvPr/>
        </p:nvSpPr>
        <p:spPr>
          <a:xfrm>
            <a:off x="8774210" y="700135"/>
            <a:ext cx="3273246" cy="1307774"/>
          </a:xfrm>
          <a:prstGeom prst="roundRect">
            <a:avLst/>
          </a:prstGeom>
          <a:no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FE196B49-20AA-B740-483E-B0E8961EB855}"/>
              </a:ext>
            </a:extLst>
          </p:cNvPr>
          <p:cNvCxnSpPr>
            <a:cxnSpLocks/>
          </p:cNvCxnSpPr>
          <p:nvPr/>
        </p:nvCxnSpPr>
        <p:spPr>
          <a:xfrm flipH="1">
            <a:off x="4534268" y="1567401"/>
            <a:ext cx="4239942" cy="1385989"/>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D4B0A17-2485-48DE-DC2D-2AC20E0E39A8}"/>
              </a:ext>
            </a:extLst>
          </p:cNvPr>
          <p:cNvSpPr txBox="1"/>
          <p:nvPr/>
        </p:nvSpPr>
        <p:spPr>
          <a:xfrm>
            <a:off x="471340" y="2698487"/>
            <a:ext cx="4544781" cy="646331"/>
          </a:xfrm>
          <a:prstGeom prst="rect">
            <a:avLst/>
          </a:prstGeom>
          <a:noFill/>
        </p:spPr>
        <p:txBody>
          <a:bodyPr wrap="square">
            <a:spAutoFit/>
          </a:bodyPr>
          <a:lstStyle/>
          <a:p>
            <a:r>
              <a:rPr lang="en-US" dirty="0">
                <a:solidFill>
                  <a:schemeClr val="bg2">
                    <a:lumMod val="50000"/>
                  </a:schemeClr>
                </a:solidFill>
              </a:rPr>
              <a:t>“Daddy Issues” aren’t the candidate’s responsibility</a:t>
            </a:r>
          </a:p>
        </p:txBody>
      </p:sp>
      <p:sp>
        <p:nvSpPr>
          <p:cNvPr id="9" name="Rectangle: Rounded Corners 8">
            <a:extLst>
              <a:ext uri="{FF2B5EF4-FFF2-40B4-BE49-F238E27FC236}">
                <a16:creationId xmlns:a16="http://schemas.microsoft.com/office/drawing/2014/main" id="{D0F11583-EFC6-D978-5023-5A17CD176E89}"/>
              </a:ext>
            </a:extLst>
          </p:cNvPr>
          <p:cNvSpPr/>
          <p:nvPr/>
        </p:nvSpPr>
        <p:spPr>
          <a:xfrm>
            <a:off x="8585952" y="2596837"/>
            <a:ext cx="3461504" cy="1541530"/>
          </a:xfrm>
          <a:prstGeom prst="roundRect">
            <a:avLst/>
          </a:prstGeom>
          <a:no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176066C7-4D8B-1993-5956-4E2F8FCDA180}"/>
              </a:ext>
            </a:extLst>
          </p:cNvPr>
          <p:cNvCxnSpPr>
            <a:cxnSpLocks/>
          </p:cNvCxnSpPr>
          <p:nvPr/>
        </p:nvCxnSpPr>
        <p:spPr>
          <a:xfrm flipH="1">
            <a:off x="4038600" y="3464103"/>
            <a:ext cx="4547352" cy="627606"/>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86257AC-2A87-5593-7AD3-27318661FF3C}"/>
              </a:ext>
            </a:extLst>
          </p:cNvPr>
          <p:cNvSpPr txBox="1"/>
          <p:nvPr/>
        </p:nvSpPr>
        <p:spPr>
          <a:xfrm>
            <a:off x="660967" y="3907043"/>
            <a:ext cx="3574351" cy="369332"/>
          </a:xfrm>
          <a:prstGeom prst="rect">
            <a:avLst/>
          </a:prstGeom>
          <a:noFill/>
        </p:spPr>
        <p:txBody>
          <a:bodyPr wrap="square">
            <a:spAutoFit/>
          </a:bodyPr>
          <a:lstStyle/>
          <a:p>
            <a:r>
              <a:rPr lang="en-US" sz="1800" dirty="0">
                <a:solidFill>
                  <a:schemeClr val="bg2">
                    <a:lumMod val="50000"/>
                  </a:schemeClr>
                </a:solidFill>
              </a:rPr>
              <a:t>Wait, who owns this business? </a:t>
            </a:r>
            <a:endParaRPr lang="en-US" dirty="0">
              <a:solidFill>
                <a:schemeClr val="bg2">
                  <a:lumMod val="50000"/>
                </a:schemeClr>
              </a:solidFill>
            </a:endParaRPr>
          </a:p>
        </p:txBody>
      </p:sp>
      <p:sp>
        <p:nvSpPr>
          <p:cNvPr id="12" name="Rectangle: Rounded Corners 11">
            <a:extLst>
              <a:ext uri="{FF2B5EF4-FFF2-40B4-BE49-F238E27FC236}">
                <a16:creationId xmlns:a16="http://schemas.microsoft.com/office/drawing/2014/main" id="{0F8A0194-4784-99D8-11AC-97AE7B2338BB}"/>
              </a:ext>
            </a:extLst>
          </p:cNvPr>
          <p:cNvSpPr/>
          <p:nvPr/>
        </p:nvSpPr>
        <p:spPr>
          <a:xfrm>
            <a:off x="8590425" y="5416930"/>
            <a:ext cx="3457031" cy="1049857"/>
          </a:xfrm>
          <a:prstGeom prst="roundRect">
            <a:avLst/>
          </a:prstGeom>
          <a:no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9EAD4DB9-CCFE-CA88-66A2-212F2A15A603}"/>
              </a:ext>
            </a:extLst>
          </p:cNvPr>
          <p:cNvCxnSpPr>
            <a:cxnSpLocks/>
          </p:cNvCxnSpPr>
          <p:nvPr/>
        </p:nvCxnSpPr>
        <p:spPr>
          <a:xfrm flipH="1" flipV="1">
            <a:off x="3855563" y="5577265"/>
            <a:ext cx="4624170" cy="337854"/>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BC0A63-17BD-7D83-B9AC-D197D5661F82}"/>
              </a:ext>
            </a:extLst>
          </p:cNvPr>
          <p:cNvSpPr txBox="1"/>
          <p:nvPr/>
        </p:nvSpPr>
        <p:spPr>
          <a:xfrm>
            <a:off x="471339" y="5134611"/>
            <a:ext cx="3504689" cy="923330"/>
          </a:xfrm>
          <a:prstGeom prst="rect">
            <a:avLst/>
          </a:prstGeom>
          <a:noFill/>
        </p:spPr>
        <p:txBody>
          <a:bodyPr wrap="square">
            <a:spAutoFit/>
          </a:bodyPr>
          <a:lstStyle/>
          <a:p>
            <a:r>
              <a:rPr lang="en-US" dirty="0">
                <a:solidFill>
                  <a:schemeClr val="bg2">
                    <a:lumMod val="50000"/>
                  </a:schemeClr>
                </a:solidFill>
              </a:rPr>
              <a:t>To quote Inigo Montoya: “I do not think this means what you think it means”</a:t>
            </a:r>
          </a:p>
        </p:txBody>
      </p:sp>
    </p:spTree>
    <p:extLst>
      <p:ext uri="{BB962C8B-B14F-4D97-AF65-F5344CB8AC3E}">
        <p14:creationId xmlns:p14="http://schemas.microsoft.com/office/powerpoint/2010/main" val="2349554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0D14-4F01-7FA6-C62C-79BBB3BBD95A}"/>
              </a:ext>
            </a:extLst>
          </p:cNvPr>
          <p:cNvSpPr>
            <a:spLocks noGrp="1"/>
          </p:cNvSpPr>
          <p:nvPr>
            <p:ph type="title"/>
          </p:nvPr>
        </p:nvSpPr>
        <p:spPr>
          <a:xfrm>
            <a:off x="7315199" y="611489"/>
            <a:ext cx="3846513" cy="839788"/>
          </a:xfrm>
        </p:spPr>
        <p:txBody>
          <a:bodyPr/>
          <a:lstStyle/>
          <a:p>
            <a:r>
              <a:rPr lang="en-US" dirty="0"/>
              <a:t>And From Millington</a:t>
            </a:r>
          </a:p>
        </p:txBody>
      </p:sp>
      <p:sp>
        <p:nvSpPr>
          <p:cNvPr id="4" name="Footer Placeholder 3">
            <a:extLst>
              <a:ext uri="{FF2B5EF4-FFF2-40B4-BE49-F238E27FC236}">
                <a16:creationId xmlns:a16="http://schemas.microsoft.com/office/drawing/2014/main" id="{511E0C24-328E-439D-9340-4D62B1C9BD29}"/>
              </a:ext>
            </a:extLst>
          </p:cNvPr>
          <p:cNvSpPr>
            <a:spLocks noGrp="1"/>
          </p:cNvSpPr>
          <p:nvPr>
            <p:ph type="ftr" sz="quarter" idx="12"/>
          </p:nvPr>
        </p:nvSpPr>
        <p:spPr/>
        <p:txBody>
          <a:bodyPr/>
          <a:lstStyle/>
          <a:p>
            <a:endParaRPr lang="en-US"/>
          </a:p>
        </p:txBody>
      </p:sp>
      <p:pic>
        <p:nvPicPr>
          <p:cNvPr id="6" name="Picture 5">
            <a:extLst>
              <a:ext uri="{FF2B5EF4-FFF2-40B4-BE49-F238E27FC236}">
                <a16:creationId xmlns:a16="http://schemas.microsoft.com/office/drawing/2014/main" id="{1DDD1201-D89E-F9B9-D614-3DB4CCCCABBD}"/>
              </a:ext>
            </a:extLst>
          </p:cNvPr>
          <p:cNvPicPr>
            <a:picLocks noChangeAspect="1"/>
          </p:cNvPicPr>
          <p:nvPr/>
        </p:nvPicPr>
        <p:blipFill>
          <a:blip r:embed="rId2"/>
          <a:stretch>
            <a:fillRect/>
          </a:stretch>
        </p:blipFill>
        <p:spPr>
          <a:xfrm>
            <a:off x="0" y="0"/>
            <a:ext cx="6938055" cy="6858000"/>
          </a:xfrm>
          <a:prstGeom prst="rect">
            <a:avLst/>
          </a:prstGeom>
        </p:spPr>
      </p:pic>
    </p:spTree>
    <p:extLst>
      <p:ext uri="{BB962C8B-B14F-4D97-AF65-F5344CB8AC3E}">
        <p14:creationId xmlns:p14="http://schemas.microsoft.com/office/powerpoint/2010/main" val="27532936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0D14-4F01-7FA6-C62C-79BBB3BBD95A}"/>
              </a:ext>
            </a:extLst>
          </p:cNvPr>
          <p:cNvSpPr>
            <a:spLocks noGrp="1"/>
          </p:cNvSpPr>
          <p:nvPr>
            <p:ph type="title"/>
          </p:nvPr>
        </p:nvSpPr>
        <p:spPr>
          <a:xfrm>
            <a:off x="7315199" y="611489"/>
            <a:ext cx="3846513" cy="839788"/>
          </a:xfrm>
        </p:spPr>
        <p:txBody>
          <a:bodyPr/>
          <a:lstStyle/>
          <a:p>
            <a:r>
              <a:rPr lang="en-US" dirty="0"/>
              <a:t>And From Millington</a:t>
            </a:r>
          </a:p>
        </p:txBody>
      </p:sp>
      <p:sp>
        <p:nvSpPr>
          <p:cNvPr id="4" name="Footer Placeholder 3">
            <a:extLst>
              <a:ext uri="{FF2B5EF4-FFF2-40B4-BE49-F238E27FC236}">
                <a16:creationId xmlns:a16="http://schemas.microsoft.com/office/drawing/2014/main" id="{511E0C24-328E-439D-9340-4D62B1C9BD29}"/>
              </a:ext>
            </a:extLst>
          </p:cNvPr>
          <p:cNvSpPr>
            <a:spLocks noGrp="1"/>
          </p:cNvSpPr>
          <p:nvPr>
            <p:ph type="ftr" sz="quarter" idx="12"/>
          </p:nvPr>
        </p:nvSpPr>
        <p:spPr/>
        <p:txBody>
          <a:bodyPr/>
          <a:lstStyle/>
          <a:p>
            <a:endParaRPr lang="en-US"/>
          </a:p>
        </p:txBody>
      </p:sp>
      <p:pic>
        <p:nvPicPr>
          <p:cNvPr id="6" name="Picture 5">
            <a:extLst>
              <a:ext uri="{FF2B5EF4-FFF2-40B4-BE49-F238E27FC236}">
                <a16:creationId xmlns:a16="http://schemas.microsoft.com/office/drawing/2014/main" id="{1DDD1201-D89E-F9B9-D614-3DB4CCCCABBD}"/>
              </a:ext>
            </a:extLst>
          </p:cNvPr>
          <p:cNvPicPr>
            <a:picLocks noChangeAspect="1"/>
          </p:cNvPicPr>
          <p:nvPr/>
        </p:nvPicPr>
        <p:blipFill>
          <a:blip r:embed="rId2"/>
          <a:stretch>
            <a:fillRect/>
          </a:stretch>
        </p:blipFill>
        <p:spPr>
          <a:xfrm>
            <a:off x="0" y="0"/>
            <a:ext cx="6938055" cy="6858000"/>
          </a:xfrm>
          <a:prstGeom prst="rect">
            <a:avLst/>
          </a:prstGeom>
        </p:spPr>
      </p:pic>
      <p:sp>
        <p:nvSpPr>
          <p:cNvPr id="7" name="Rectangle: Rounded Corners 6">
            <a:extLst>
              <a:ext uri="{FF2B5EF4-FFF2-40B4-BE49-F238E27FC236}">
                <a16:creationId xmlns:a16="http://schemas.microsoft.com/office/drawing/2014/main" id="{2B7ED8D3-1874-893D-5CB8-1DA91339ED1C}"/>
              </a:ext>
            </a:extLst>
          </p:cNvPr>
          <p:cNvSpPr/>
          <p:nvPr/>
        </p:nvSpPr>
        <p:spPr>
          <a:xfrm>
            <a:off x="1028700" y="483126"/>
            <a:ext cx="5211844" cy="1855049"/>
          </a:xfrm>
          <a:prstGeom prst="roundRect">
            <a:avLst/>
          </a:prstGeom>
          <a:no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138BD3ED-7BE5-4AC0-DE0E-6093C0D6D360}"/>
              </a:ext>
            </a:extLst>
          </p:cNvPr>
          <p:cNvCxnSpPr>
            <a:cxnSpLocks/>
          </p:cNvCxnSpPr>
          <p:nvPr/>
        </p:nvCxnSpPr>
        <p:spPr>
          <a:xfrm>
            <a:off x="6267719" y="2021489"/>
            <a:ext cx="2094960" cy="70537"/>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411D283-DD38-3B47-6F99-0C8CC0393B3E}"/>
              </a:ext>
            </a:extLst>
          </p:cNvPr>
          <p:cNvSpPr txBox="1"/>
          <p:nvPr/>
        </p:nvSpPr>
        <p:spPr>
          <a:xfrm>
            <a:off x="8539408" y="1835634"/>
            <a:ext cx="3413780" cy="1754326"/>
          </a:xfrm>
          <a:prstGeom prst="rect">
            <a:avLst/>
          </a:prstGeom>
          <a:noFill/>
        </p:spPr>
        <p:txBody>
          <a:bodyPr wrap="square">
            <a:spAutoFit/>
          </a:bodyPr>
          <a:lstStyle/>
          <a:p>
            <a:r>
              <a:rPr lang="en-US" sz="1800" dirty="0">
                <a:solidFill>
                  <a:schemeClr val="bg2">
                    <a:lumMod val="50000"/>
                  </a:schemeClr>
                </a:solidFill>
              </a:rPr>
              <a:t>You have to register for political or religious asylum in the US to be eligible for this.  </a:t>
            </a:r>
            <a:r>
              <a:rPr lang="en-US" dirty="0">
                <a:solidFill>
                  <a:schemeClr val="bg2">
                    <a:lumMod val="50000"/>
                  </a:schemeClr>
                </a:solidFill>
              </a:rPr>
              <a:t>Registering makes you “NOT ILLEGAL.”  This is a bad set of talking points.</a:t>
            </a:r>
          </a:p>
        </p:txBody>
      </p:sp>
      <p:sp>
        <p:nvSpPr>
          <p:cNvPr id="10" name="Rectangle: Rounded Corners 9">
            <a:extLst>
              <a:ext uri="{FF2B5EF4-FFF2-40B4-BE49-F238E27FC236}">
                <a16:creationId xmlns:a16="http://schemas.microsoft.com/office/drawing/2014/main" id="{5E3D565A-0307-9315-5ACD-E82137274940}"/>
              </a:ext>
            </a:extLst>
          </p:cNvPr>
          <p:cNvSpPr/>
          <p:nvPr/>
        </p:nvSpPr>
        <p:spPr>
          <a:xfrm>
            <a:off x="1181100" y="3095922"/>
            <a:ext cx="5211844" cy="1155567"/>
          </a:xfrm>
          <a:prstGeom prst="roundRect">
            <a:avLst/>
          </a:prstGeom>
          <a:no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C58A59A5-A193-587A-4F58-9291E8532760}"/>
              </a:ext>
            </a:extLst>
          </p:cNvPr>
          <p:cNvCxnSpPr>
            <a:cxnSpLocks/>
          </p:cNvCxnSpPr>
          <p:nvPr/>
        </p:nvCxnSpPr>
        <p:spPr>
          <a:xfrm>
            <a:off x="6420119" y="3888245"/>
            <a:ext cx="2094960" cy="70537"/>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7B1A768-94DE-335E-6811-2ED5B7B392BF}"/>
              </a:ext>
            </a:extLst>
          </p:cNvPr>
          <p:cNvSpPr txBox="1"/>
          <p:nvPr/>
        </p:nvSpPr>
        <p:spPr>
          <a:xfrm>
            <a:off x="8691808" y="3775617"/>
            <a:ext cx="3046134" cy="923330"/>
          </a:xfrm>
          <a:prstGeom prst="rect">
            <a:avLst/>
          </a:prstGeom>
          <a:noFill/>
        </p:spPr>
        <p:txBody>
          <a:bodyPr wrap="square">
            <a:spAutoFit/>
          </a:bodyPr>
          <a:lstStyle/>
          <a:p>
            <a:r>
              <a:rPr lang="en-US" sz="1800" dirty="0">
                <a:solidFill>
                  <a:schemeClr val="bg2">
                    <a:lumMod val="50000"/>
                  </a:schemeClr>
                </a:solidFill>
              </a:rPr>
              <a:t>This has been WIDELY debunked, again, just talking points.</a:t>
            </a:r>
            <a:endParaRPr lang="en-US" dirty="0">
              <a:solidFill>
                <a:schemeClr val="bg2">
                  <a:lumMod val="50000"/>
                </a:schemeClr>
              </a:solidFill>
            </a:endParaRPr>
          </a:p>
        </p:txBody>
      </p:sp>
    </p:spTree>
    <p:extLst>
      <p:ext uri="{BB962C8B-B14F-4D97-AF65-F5344CB8AC3E}">
        <p14:creationId xmlns:p14="http://schemas.microsoft.com/office/powerpoint/2010/main" val="37484025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D9B1-6963-DC39-3B26-95A8271801B1}"/>
              </a:ext>
            </a:extLst>
          </p:cNvPr>
          <p:cNvSpPr>
            <a:spLocks noGrp="1"/>
          </p:cNvSpPr>
          <p:nvPr>
            <p:ph type="title"/>
          </p:nvPr>
        </p:nvSpPr>
        <p:spPr>
          <a:xfrm>
            <a:off x="7376069" y="191595"/>
            <a:ext cx="4560888" cy="839788"/>
          </a:xfrm>
        </p:spPr>
        <p:txBody>
          <a:bodyPr/>
          <a:lstStyle/>
          <a:p>
            <a:r>
              <a:rPr lang="en-US" dirty="0"/>
              <a:t>The Primary Season’s Most Interesting Ad</a:t>
            </a:r>
          </a:p>
        </p:txBody>
      </p:sp>
      <p:sp>
        <p:nvSpPr>
          <p:cNvPr id="4" name="Footer Placeholder 3">
            <a:extLst>
              <a:ext uri="{FF2B5EF4-FFF2-40B4-BE49-F238E27FC236}">
                <a16:creationId xmlns:a16="http://schemas.microsoft.com/office/drawing/2014/main" id="{F498E5F2-C43B-A73A-3DE5-1D11CDC40875}"/>
              </a:ext>
            </a:extLst>
          </p:cNvPr>
          <p:cNvSpPr>
            <a:spLocks noGrp="1"/>
          </p:cNvSpPr>
          <p:nvPr>
            <p:ph type="ftr" sz="quarter" idx="12"/>
          </p:nvPr>
        </p:nvSpPr>
        <p:spPr/>
        <p:txBody>
          <a:bodyPr/>
          <a:lstStyle/>
          <a:p>
            <a:endParaRPr lang="en-US"/>
          </a:p>
        </p:txBody>
      </p:sp>
      <p:pic>
        <p:nvPicPr>
          <p:cNvPr id="8" name="Picture 7">
            <a:extLst>
              <a:ext uri="{FF2B5EF4-FFF2-40B4-BE49-F238E27FC236}">
                <a16:creationId xmlns:a16="http://schemas.microsoft.com/office/drawing/2014/main" id="{6FABA0EE-EF24-1BD2-F0A6-B038E07691C5}"/>
              </a:ext>
            </a:extLst>
          </p:cNvPr>
          <p:cNvPicPr>
            <a:picLocks noChangeAspect="1"/>
          </p:cNvPicPr>
          <p:nvPr/>
        </p:nvPicPr>
        <p:blipFill>
          <a:blip r:embed="rId2"/>
          <a:stretch>
            <a:fillRect/>
          </a:stretch>
        </p:blipFill>
        <p:spPr>
          <a:xfrm>
            <a:off x="0" y="0"/>
            <a:ext cx="5943600" cy="6821449"/>
          </a:xfrm>
          <a:prstGeom prst="rect">
            <a:avLst/>
          </a:prstGeom>
        </p:spPr>
      </p:pic>
      <p:pic>
        <p:nvPicPr>
          <p:cNvPr id="10" name="Picture 9">
            <a:extLst>
              <a:ext uri="{FF2B5EF4-FFF2-40B4-BE49-F238E27FC236}">
                <a16:creationId xmlns:a16="http://schemas.microsoft.com/office/drawing/2014/main" id="{CF23F41D-00E7-CF30-41E2-0B2D4F7BCB4E}"/>
              </a:ext>
            </a:extLst>
          </p:cNvPr>
          <p:cNvPicPr>
            <a:picLocks noChangeAspect="1"/>
          </p:cNvPicPr>
          <p:nvPr/>
        </p:nvPicPr>
        <p:blipFill>
          <a:blip r:embed="rId3"/>
          <a:stretch>
            <a:fillRect/>
          </a:stretch>
        </p:blipFill>
        <p:spPr>
          <a:xfrm>
            <a:off x="6248402" y="1236547"/>
            <a:ext cx="5842768" cy="738838"/>
          </a:xfrm>
          <a:prstGeom prst="rect">
            <a:avLst/>
          </a:prstGeom>
        </p:spPr>
      </p:pic>
      <p:pic>
        <p:nvPicPr>
          <p:cNvPr id="14" name="Picture 13">
            <a:extLst>
              <a:ext uri="{FF2B5EF4-FFF2-40B4-BE49-F238E27FC236}">
                <a16:creationId xmlns:a16="http://schemas.microsoft.com/office/drawing/2014/main" id="{D038FCC9-FD3B-A67C-C5DC-CDF08C3ED29F}"/>
              </a:ext>
            </a:extLst>
          </p:cNvPr>
          <p:cNvPicPr>
            <a:picLocks noChangeAspect="1"/>
          </p:cNvPicPr>
          <p:nvPr/>
        </p:nvPicPr>
        <p:blipFill>
          <a:blip r:embed="rId4"/>
          <a:stretch>
            <a:fillRect/>
          </a:stretch>
        </p:blipFill>
        <p:spPr>
          <a:xfrm>
            <a:off x="6322468" y="2354629"/>
            <a:ext cx="5743575" cy="774793"/>
          </a:xfrm>
          <a:prstGeom prst="rect">
            <a:avLst/>
          </a:prstGeom>
        </p:spPr>
      </p:pic>
      <p:pic>
        <p:nvPicPr>
          <p:cNvPr id="16" name="Picture 15">
            <a:extLst>
              <a:ext uri="{FF2B5EF4-FFF2-40B4-BE49-F238E27FC236}">
                <a16:creationId xmlns:a16="http://schemas.microsoft.com/office/drawing/2014/main" id="{9E037F9D-0604-4236-F38F-B3E113F832BE}"/>
              </a:ext>
            </a:extLst>
          </p:cNvPr>
          <p:cNvPicPr>
            <a:picLocks noChangeAspect="1"/>
          </p:cNvPicPr>
          <p:nvPr/>
        </p:nvPicPr>
        <p:blipFill>
          <a:blip r:embed="rId5"/>
          <a:stretch>
            <a:fillRect/>
          </a:stretch>
        </p:blipFill>
        <p:spPr>
          <a:xfrm>
            <a:off x="6196372" y="3519473"/>
            <a:ext cx="5963612" cy="642100"/>
          </a:xfrm>
          <a:prstGeom prst="rect">
            <a:avLst/>
          </a:prstGeom>
        </p:spPr>
      </p:pic>
      <p:pic>
        <p:nvPicPr>
          <p:cNvPr id="18" name="Picture 17">
            <a:extLst>
              <a:ext uri="{FF2B5EF4-FFF2-40B4-BE49-F238E27FC236}">
                <a16:creationId xmlns:a16="http://schemas.microsoft.com/office/drawing/2014/main" id="{5A92A735-2AAC-F407-005F-66E0A615961F}"/>
              </a:ext>
            </a:extLst>
          </p:cNvPr>
          <p:cNvPicPr>
            <a:picLocks noChangeAspect="1"/>
          </p:cNvPicPr>
          <p:nvPr/>
        </p:nvPicPr>
        <p:blipFill>
          <a:blip r:embed="rId6"/>
          <a:stretch>
            <a:fillRect/>
          </a:stretch>
        </p:blipFill>
        <p:spPr>
          <a:xfrm>
            <a:off x="6248402" y="4463475"/>
            <a:ext cx="5855588" cy="1513631"/>
          </a:xfrm>
          <a:prstGeom prst="rect">
            <a:avLst/>
          </a:prstGeom>
        </p:spPr>
      </p:pic>
    </p:spTree>
    <p:extLst>
      <p:ext uri="{BB962C8B-B14F-4D97-AF65-F5344CB8AC3E}">
        <p14:creationId xmlns:p14="http://schemas.microsoft.com/office/powerpoint/2010/main" val="11029205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D9B1-6963-DC39-3B26-95A8271801B1}"/>
              </a:ext>
            </a:extLst>
          </p:cNvPr>
          <p:cNvSpPr>
            <a:spLocks noGrp="1"/>
          </p:cNvSpPr>
          <p:nvPr>
            <p:ph type="title"/>
          </p:nvPr>
        </p:nvSpPr>
        <p:spPr>
          <a:xfrm>
            <a:off x="6343649" y="611489"/>
            <a:ext cx="4818063" cy="839788"/>
          </a:xfrm>
        </p:spPr>
        <p:txBody>
          <a:bodyPr/>
          <a:lstStyle/>
          <a:p>
            <a:r>
              <a:rPr lang="en-US" dirty="0"/>
              <a:t>A Response to the Most Interesting Ad</a:t>
            </a:r>
          </a:p>
        </p:txBody>
      </p:sp>
      <p:sp>
        <p:nvSpPr>
          <p:cNvPr id="4" name="Footer Placeholder 3">
            <a:extLst>
              <a:ext uri="{FF2B5EF4-FFF2-40B4-BE49-F238E27FC236}">
                <a16:creationId xmlns:a16="http://schemas.microsoft.com/office/drawing/2014/main" id="{F498E5F2-C43B-A73A-3DE5-1D11CDC40875}"/>
              </a:ext>
            </a:extLst>
          </p:cNvPr>
          <p:cNvSpPr>
            <a:spLocks noGrp="1"/>
          </p:cNvSpPr>
          <p:nvPr>
            <p:ph type="ftr" sz="quarter" idx="12"/>
          </p:nvPr>
        </p:nvSpPr>
        <p:spPr/>
        <p:txBody>
          <a:bodyPr/>
          <a:lstStyle/>
          <a:p>
            <a:endParaRPr lang="en-US"/>
          </a:p>
        </p:txBody>
      </p:sp>
      <p:pic>
        <p:nvPicPr>
          <p:cNvPr id="6" name="Picture 5">
            <a:extLst>
              <a:ext uri="{FF2B5EF4-FFF2-40B4-BE49-F238E27FC236}">
                <a16:creationId xmlns:a16="http://schemas.microsoft.com/office/drawing/2014/main" id="{90EBBADA-CAF1-747B-F5EB-4B453F5DFB4F}"/>
              </a:ext>
            </a:extLst>
          </p:cNvPr>
          <p:cNvPicPr>
            <a:picLocks noChangeAspect="1"/>
          </p:cNvPicPr>
          <p:nvPr/>
        </p:nvPicPr>
        <p:blipFill>
          <a:blip r:embed="rId2"/>
          <a:stretch>
            <a:fillRect/>
          </a:stretch>
        </p:blipFill>
        <p:spPr>
          <a:xfrm>
            <a:off x="447675" y="489835"/>
            <a:ext cx="5255271" cy="5129915"/>
          </a:xfrm>
          <a:prstGeom prst="rect">
            <a:avLst/>
          </a:prstGeom>
        </p:spPr>
      </p:pic>
      <p:sp>
        <p:nvSpPr>
          <p:cNvPr id="3" name="Rectangle: Rounded Corners 2">
            <a:extLst>
              <a:ext uri="{FF2B5EF4-FFF2-40B4-BE49-F238E27FC236}">
                <a16:creationId xmlns:a16="http://schemas.microsoft.com/office/drawing/2014/main" id="{0C2C74BD-A437-91CA-8316-20CEB558ECF7}"/>
              </a:ext>
            </a:extLst>
          </p:cNvPr>
          <p:cNvSpPr/>
          <p:nvPr/>
        </p:nvSpPr>
        <p:spPr>
          <a:xfrm>
            <a:off x="447675" y="2187878"/>
            <a:ext cx="5211844" cy="1352508"/>
          </a:xfrm>
          <a:prstGeom prst="roundRect">
            <a:avLst/>
          </a:prstGeom>
          <a:no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A7EFBF02-E7FF-B682-3419-F1D4BC058573}"/>
              </a:ext>
            </a:extLst>
          </p:cNvPr>
          <p:cNvCxnSpPr>
            <a:cxnSpLocks/>
          </p:cNvCxnSpPr>
          <p:nvPr/>
        </p:nvCxnSpPr>
        <p:spPr>
          <a:xfrm>
            <a:off x="5702946" y="2793595"/>
            <a:ext cx="2094960" cy="70537"/>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1500EDE-3066-1DC1-DA3F-74023F0274A4}"/>
              </a:ext>
            </a:extLst>
          </p:cNvPr>
          <p:cNvSpPr txBox="1"/>
          <p:nvPr/>
        </p:nvSpPr>
        <p:spPr>
          <a:xfrm>
            <a:off x="7958383" y="2399742"/>
            <a:ext cx="3413780" cy="1754326"/>
          </a:xfrm>
          <a:prstGeom prst="rect">
            <a:avLst/>
          </a:prstGeom>
          <a:noFill/>
        </p:spPr>
        <p:txBody>
          <a:bodyPr wrap="square">
            <a:spAutoFit/>
          </a:bodyPr>
          <a:lstStyle/>
          <a:p>
            <a:r>
              <a:rPr lang="en-US" sz="1800" dirty="0">
                <a:solidFill>
                  <a:schemeClr val="bg2">
                    <a:lumMod val="50000"/>
                  </a:schemeClr>
                </a:solidFill>
              </a:rPr>
              <a:t>You need to do the verification, but here – these are actually based on factual statements when you dig.  But ask the question, regardless of the party involved!</a:t>
            </a:r>
            <a:endParaRPr lang="en-US" dirty="0">
              <a:solidFill>
                <a:schemeClr val="bg2">
                  <a:lumMod val="50000"/>
                </a:schemeClr>
              </a:solidFill>
            </a:endParaRPr>
          </a:p>
        </p:txBody>
      </p:sp>
    </p:spTree>
    <p:extLst>
      <p:ext uri="{BB962C8B-B14F-4D97-AF65-F5344CB8AC3E}">
        <p14:creationId xmlns:p14="http://schemas.microsoft.com/office/powerpoint/2010/main" val="4079084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8B80F0-AB14-EDDA-E9F9-6D5D0F9B0AEE}"/>
              </a:ext>
            </a:extLst>
          </p:cNvPr>
          <p:cNvSpPr>
            <a:spLocks noGrp="1"/>
          </p:cNvSpPr>
          <p:nvPr>
            <p:ph type="ctrTitle"/>
          </p:nvPr>
        </p:nvSpPr>
        <p:spPr/>
        <p:txBody>
          <a:bodyPr/>
          <a:lstStyle/>
          <a:p>
            <a:r>
              <a:rPr lang="en-US" dirty="0"/>
              <a:t>THE MPA Hotline</a:t>
            </a:r>
          </a:p>
        </p:txBody>
      </p:sp>
    </p:spTree>
    <p:extLst>
      <p:ext uri="{BB962C8B-B14F-4D97-AF65-F5344CB8AC3E}">
        <p14:creationId xmlns:p14="http://schemas.microsoft.com/office/powerpoint/2010/main" val="3515810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B7813-F977-1D28-C4C8-E601B85A0FF3}"/>
              </a:ext>
            </a:extLst>
          </p:cNvPr>
          <p:cNvSpPr>
            <a:spLocks noGrp="1"/>
          </p:cNvSpPr>
          <p:nvPr>
            <p:ph type="title"/>
          </p:nvPr>
        </p:nvSpPr>
        <p:spPr/>
        <p:txBody>
          <a:bodyPr/>
          <a:lstStyle/>
          <a:p>
            <a:r>
              <a:rPr lang="en-US" dirty="0"/>
              <a:t>Who Could be Liable for a Bad Ad?</a:t>
            </a:r>
          </a:p>
        </p:txBody>
      </p:sp>
      <p:sp>
        <p:nvSpPr>
          <p:cNvPr id="3" name="Content Placeholder 2">
            <a:extLst>
              <a:ext uri="{FF2B5EF4-FFF2-40B4-BE49-F238E27FC236}">
                <a16:creationId xmlns:a16="http://schemas.microsoft.com/office/drawing/2014/main" id="{DDC2CC9A-7C74-5921-D136-4A6E0274885A}"/>
              </a:ext>
            </a:extLst>
          </p:cNvPr>
          <p:cNvSpPr>
            <a:spLocks noGrp="1"/>
          </p:cNvSpPr>
          <p:nvPr>
            <p:ph sz="quarter" idx="11"/>
          </p:nvPr>
        </p:nvSpPr>
        <p:spPr/>
        <p:txBody>
          <a:bodyPr/>
          <a:lstStyle/>
          <a:p>
            <a:r>
              <a:rPr lang="en-US" altLang="en-US" sz="3000" dirty="0">
                <a:latin typeface="Century Gothic" panose="020B0502020202020204" pitchFamily="34" charset="0"/>
              </a:rPr>
              <a:t>Anyone from an advertising agency to a website designer may be responsible for advertising! Newspapers included!  All you have to do is </a:t>
            </a:r>
            <a:r>
              <a:rPr lang="en-US" altLang="en-US" sz="3000" b="1" i="1" dirty="0">
                <a:solidFill>
                  <a:srgbClr val="FF0000"/>
                </a:solidFill>
                <a:latin typeface="Century Gothic" panose="020B0502020202020204" pitchFamily="34" charset="0"/>
              </a:rPr>
              <a:t>participate in the preparation or distribution of the advertising</a:t>
            </a:r>
            <a:r>
              <a:rPr lang="en-US" altLang="en-US" sz="3000" dirty="0">
                <a:latin typeface="Century Gothic" panose="020B0502020202020204" pitchFamily="34" charset="0"/>
              </a:rPr>
              <a:t> OR </a:t>
            </a:r>
            <a:r>
              <a:rPr lang="en-US" altLang="en-US" sz="3000" b="1" i="1" dirty="0">
                <a:solidFill>
                  <a:srgbClr val="FF0000"/>
                </a:solidFill>
                <a:latin typeface="Century Gothic" panose="020B0502020202020204" pitchFamily="34" charset="0"/>
              </a:rPr>
              <a:t>know about a deceptive claim</a:t>
            </a:r>
          </a:p>
          <a:p>
            <a:r>
              <a:rPr lang="en-US" altLang="en-US" sz="3000" dirty="0">
                <a:latin typeface="Century Gothic" panose="020B0502020202020204" pitchFamily="34" charset="0"/>
                <a:cs typeface="Times New Roman" panose="02020603050405020304" pitchFamily="18" charset="0"/>
              </a:rPr>
              <a:t>Therefore, you must:</a:t>
            </a:r>
          </a:p>
          <a:p>
            <a:pPr lvl="1"/>
            <a:r>
              <a:rPr lang="en-US" altLang="en-US" sz="2600" b="1" i="1" dirty="0">
                <a:latin typeface="Century Gothic" panose="020B0502020202020204" pitchFamily="34" charset="0"/>
                <a:cs typeface="Times New Roman" panose="02020603050405020304" pitchFamily="18" charset="0"/>
              </a:rPr>
              <a:t>Review the information </a:t>
            </a:r>
            <a:r>
              <a:rPr lang="en-US" altLang="en-US" sz="2600" dirty="0">
                <a:latin typeface="Century Gothic" panose="020B0502020202020204" pitchFamily="34" charset="0"/>
                <a:cs typeface="Times New Roman" panose="02020603050405020304" pitchFamily="18" charset="0"/>
              </a:rPr>
              <a:t>used to support ad claims</a:t>
            </a:r>
          </a:p>
          <a:p>
            <a:pPr lvl="1"/>
            <a:r>
              <a:rPr lang="en-US" altLang="en-US" sz="2600" b="1" i="1" dirty="0">
                <a:latin typeface="Century Gothic" panose="020B0502020202020204" pitchFamily="34" charset="0"/>
                <a:cs typeface="Times New Roman" panose="02020603050405020304" pitchFamily="18" charset="0"/>
              </a:rPr>
              <a:t>Not rely on the advertiser’s assurance </a:t>
            </a:r>
            <a:r>
              <a:rPr lang="en-US" altLang="en-US" sz="2600" dirty="0">
                <a:latin typeface="Century Gothic" panose="020B0502020202020204" pitchFamily="34" charset="0"/>
                <a:cs typeface="Times New Roman" panose="02020603050405020304" pitchFamily="18" charset="0"/>
              </a:rPr>
              <a:t>that the claims are true without some level of review</a:t>
            </a:r>
            <a:endParaRPr lang="en-US" altLang="en-US" sz="3200" dirty="0">
              <a:latin typeface="Century Gothic" panose="020B050202020202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0EB6A2B9-64B5-B57E-55A4-B97AAEEFD9CA}"/>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078031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AE7136-6B04-4A29-171D-778AA746631E}"/>
              </a:ext>
            </a:extLst>
          </p:cNvPr>
          <p:cNvSpPr>
            <a:spLocks noGrp="1"/>
          </p:cNvSpPr>
          <p:nvPr>
            <p:ph type="title"/>
          </p:nvPr>
        </p:nvSpPr>
        <p:spPr/>
        <p:txBody>
          <a:bodyPr/>
          <a:lstStyle/>
          <a:p>
            <a:r>
              <a:rPr lang="en-US" dirty="0"/>
              <a:t>How to Reach Us</a:t>
            </a:r>
          </a:p>
        </p:txBody>
      </p:sp>
      <p:sp>
        <p:nvSpPr>
          <p:cNvPr id="6" name="Content Placeholder 5">
            <a:extLst>
              <a:ext uri="{FF2B5EF4-FFF2-40B4-BE49-F238E27FC236}">
                <a16:creationId xmlns:a16="http://schemas.microsoft.com/office/drawing/2014/main" id="{53BE6440-D1D8-4DAC-EC3A-1070E58FD144}"/>
              </a:ext>
            </a:extLst>
          </p:cNvPr>
          <p:cNvSpPr>
            <a:spLocks noGrp="1"/>
          </p:cNvSpPr>
          <p:nvPr>
            <p:ph sz="quarter" idx="11"/>
          </p:nvPr>
        </p:nvSpPr>
        <p:spPr>
          <a:xfrm>
            <a:off x="1028701" y="1529364"/>
            <a:ext cx="5896066" cy="4186237"/>
          </a:xfrm>
        </p:spPr>
        <p:txBody>
          <a:bodyPr/>
          <a:lstStyle/>
          <a:p>
            <a:r>
              <a:rPr lang="en-US" altLang="en-US" sz="2800" dirty="0"/>
              <a:t>As a general rule, the Hotline can provide 15 minutes of free legal advice</a:t>
            </a:r>
          </a:p>
          <a:p>
            <a:r>
              <a:rPr lang="en-US" altLang="en-US" sz="2800" dirty="0"/>
              <a:t>Make sure you give us:</a:t>
            </a:r>
          </a:p>
          <a:p>
            <a:pPr lvl="1"/>
            <a:r>
              <a:rPr lang="en-US" altLang="en-US" sz="2500" dirty="0"/>
              <a:t>Your Name, Contact Info and Publication</a:t>
            </a:r>
          </a:p>
          <a:p>
            <a:pPr lvl="1"/>
            <a:r>
              <a:rPr lang="en-US" altLang="en-US" sz="2500" dirty="0"/>
              <a:t>Any Deadlines! </a:t>
            </a:r>
          </a:p>
          <a:p>
            <a:endParaRPr lang="en-US" dirty="0"/>
          </a:p>
        </p:txBody>
      </p:sp>
      <p:sp>
        <p:nvSpPr>
          <p:cNvPr id="3" name="Footer Placeholder 2">
            <a:extLst>
              <a:ext uri="{FF2B5EF4-FFF2-40B4-BE49-F238E27FC236}">
                <a16:creationId xmlns:a16="http://schemas.microsoft.com/office/drawing/2014/main" id="{1720D0BB-722A-2DD3-FA0D-937A2FBE88CF}"/>
              </a:ext>
            </a:extLst>
          </p:cNvPr>
          <p:cNvSpPr>
            <a:spLocks noGrp="1"/>
          </p:cNvSpPr>
          <p:nvPr>
            <p:ph type="ftr" sz="quarter" idx="12"/>
          </p:nvPr>
        </p:nvSpPr>
        <p:spPr/>
        <p:txBody>
          <a:bodyPr/>
          <a:lstStyle/>
          <a:p>
            <a:endParaRPr lang="en-US"/>
          </a:p>
        </p:txBody>
      </p:sp>
      <p:pic>
        <p:nvPicPr>
          <p:cNvPr id="7" name="Picture 6">
            <a:extLst>
              <a:ext uri="{FF2B5EF4-FFF2-40B4-BE49-F238E27FC236}">
                <a16:creationId xmlns:a16="http://schemas.microsoft.com/office/drawing/2014/main" id="{28A08AB8-1985-1807-7D29-E7BD94890EAF}"/>
              </a:ext>
            </a:extLst>
          </p:cNvPr>
          <p:cNvPicPr>
            <a:picLocks noChangeAspect="1"/>
          </p:cNvPicPr>
          <p:nvPr/>
        </p:nvPicPr>
        <p:blipFill>
          <a:blip r:embed="rId2"/>
          <a:stretch>
            <a:fillRect/>
          </a:stretch>
        </p:blipFill>
        <p:spPr>
          <a:xfrm>
            <a:off x="6924767" y="1529364"/>
            <a:ext cx="4495010" cy="4456204"/>
          </a:xfrm>
          <a:prstGeom prst="rect">
            <a:avLst/>
          </a:prstGeom>
        </p:spPr>
      </p:pic>
    </p:spTree>
    <p:extLst>
      <p:ext uri="{BB962C8B-B14F-4D97-AF65-F5344CB8AC3E}">
        <p14:creationId xmlns:p14="http://schemas.microsoft.com/office/powerpoint/2010/main" val="1525328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76F20-F3D2-B9E5-2C85-0649DF91BCEA}"/>
              </a:ext>
            </a:extLst>
          </p:cNvPr>
          <p:cNvSpPr>
            <a:spLocks noGrp="1"/>
          </p:cNvSpPr>
          <p:nvPr>
            <p:ph type="title"/>
          </p:nvPr>
        </p:nvSpPr>
        <p:spPr/>
        <p:txBody>
          <a:bodyPr/>
          <a:lstStyle/>
          <a:p>
            <a:r>
              <a:rPr lang="en-US" dirty="0"/>
              <a:t>What Can You Do if You Don’t Want to Run an Ad?</a:t>
            </a:r>
          </a:p>
        </p:txBody>
      </p:sp>
      <p:sp>
        <p:nvSpPr>
          <p:cNvPr id="3" name="Content Placeholder 2">
            <a:extLst>
              <a:ext uri="{FF2B5EF4-FFF2-40B4-BE49-F238E27FC236}">
                <a16:creationId xmlns:a16="http://schemas.microsoft.com/office/drawing/2014/main" id="{F7210DBE-5B10-3CC0-3D0F-F17BF2D8E1B0}"/>
              </a:ext>
            </a:extLst>
          </p:cNvPr>
          <p:cNvSpPr>
            <a:spLocks noGrp="1"/>
          </p:cNvSpPr>
          <p:nvPr>
            <p:ph sz="quarter" idx="11"/>
          </p:nvPr>
        </p:nvSpPr>
        <p:spPr/>
        <p:txBody>
          <a:bodyPr/>
          <a:lstStyle/>
          <a:p>
            <a:r>
              <a:rPr lang="en-US" dirty="0"/>
              <a:t>Newspapers are generally considered private enterprises, therefore they are not legally obligated to sell advertising to all</a:t>
            </a:r>
          </a:p>
          <a:p>
            <a:r>
              <a:rPr lang="en-US" dirty="0"/>
              <a:t>However, you must </a:t>
            </a:r>
            <a:r>
              <a:rPr lang="en-US" b="1" i="1" dirty="0">
                <a:solidFill>
                  <a:schemeClr val="accent1"/>
                </a:solidFill>
              </a:rPr>
              <a:t>treat all would be advertisers equally</a:t>
            </a:r>
            <a:r>
              <a:rPr lang="en-US" dirty="0"/>
              <a:t>, </a:t>
            </a:r>
            <a:r>
              <a:rPr lang="en-US" dirty="0" err="1"/>
              <a:t>MCLS</a:t>
            </a:r>
            <a:r>
              <a:rPr lang="en-US" dirty="0"/>
              <a:t> § 600. 2534: a newspaper that accepts for publication a legal or public notice as provided by law shall not charge higher rates for political notices or political advertising than it charges for commercial advertising of the same or similar size</a:t>
            </a:r>
          </a:p>
          <a:p>
            <a:r>
              <a:rPr lang="en-US" dirty="0"/>
              <a:t>You can deny but you can’t differentiate</a:t>
            </a:r>
          </a:p>
        </p:txBody>
      </p:sp>
      <p:sp>
        <p:nvSpPr>
          <p:cNvPr id="4" name="Footer Placeholder 3">
            <a:extLst>
              <a:ext uri="{FF2B5EF4-FFF2-40B4-BE49-F238E27FC236}">
                <a16:creationId xmlns:a16="http://schemas.microsoft.com/office/drawing/2014/main" id="{7730982B-12F9-435C-2861-80970AA60A45}"/>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184822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6274A7-F4FC-7925-B68F-C897801CDF7A}"/>
              </a:ext>
            </a:extLst>
          </p:cNvPr>
          <p:cNvSpPr>
            <a:spLocks noGrp="1"/>
          </p:cNvSpPr>
          <p:nvPr>
            <p:ph type="ctrTitle"/>
          </p:nvPr>
        </p:nvSpPr>
        <p:spPr>
          <a:xfrm>
            <a:off x="6629400" y="3103462"/>
            <a:ext cx="5295899" cy="704968"/>
          </a:xfrm>
        </p:spPr>
        <p:txBody>
          <a:bodyPr/>
          <a:lstStyle/>
          <a:p>
            <a:r>
              <a:rPr lang="en-US" dirty="0"/>
              <a:t>Disclaimers</a:t>
            </a:r>
          </a:p>
        </p:txBody>
      </p:sp>
      <p:sp>
        <p:nvSpPr>
          <p:cNvPr id="4" name="Footer Placeholder 3">
            <a:extLst>
              <a:ext uri="{FF2B5EF4-FFF2-40B4-BE49-F238E27FC236}">
                <a16:creationId xmlns:a16="http://schemas.microsoft.com/office/drawing/2014/main" id="{9A0F9EA1-0794-09D1-6E01-2FDA06ACF5C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910619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398F0-64BF-ADA8-0D46-06794861EB8F}"/>
              </a:ext>
            </a:extLst>
          </p:cNvPr>
          <p:cNvSpPr>
            <a:spLocks noGrp="1"/>
          </p:cNvSpPr>
          <p:nvPr>
            <p:ph type="title"/>
          </p:nvPr>
        </p:nvSpPr>
        <p:spPr/>
        <p:txBody>
          <a:bodyPr/>
          <a:lstStyle/>
          <a:p>
            <a:r>
              <a:rPr lang="en-US" dirty="0"/>
              <a:t>State Required Disclaimers</a:t>
            </a:r>
          </a:p>
        </p:txBody>
      </p:sp>
      <p:sp>
        <p:nvSpPr>
          <p:cNvPr id="3" name="Content Placeholder 2">
            <a:extLst>
              <a:ext uri="{FF2B5EF4-FFF2-40B4-BE49-F238E27FC236}">
                <a16:creationId xmlns:a16="http://schemas.microsoft.com/office/drawing/2014/main" id="{A510456A-30B5-4E1C-E53F-9C74D2B63508}"/>
              </a:ext>
            </a:extLst>
          </p:cNvPr>
          <p:cNvSpPr>
            <a:spLocks noGrp="1"/>
          </p:cNvSpPr>
          <p:nvPr>
            <p:ph sz="quarter" idx="11"/>
          </p:nvPr>
        </p:nvSpPr>
        <p:spPr/>
        <p:txBody>
          <a:bodyPr/>
          <a:lstStyle/>
          <a:p>
            <a:r>
              <a:rPr lang="en-US" sz="2600" b="1" i="1" dirty="0"/>
              <a:t>Identification</a:t>
            </a:r>
            <a:r>
              <a:rPr lang="en-US" sz="2600" dirty="0"/>
              <a:t>: Name and Address unless not on behalf of the candidate or committee</a:t>
            </a:r>
          </a:p>
          <a:p>
            <a:r>
              <a:rPr lang="en-US" sz="2600" b="1" i="1" dirty="0"/>
              <a:t>Not Authorized</a:t>
            </a:r>
            <a:r>
              <a:rPr lang="en-US" sz="2600" dirty="0"/>
              <a:t>: Required if paid for by another registered committee or an unregistered committee without candidate authorization</a:t>
            </a:r>
          </a:p>
          <a:p>
            <a:r>
              <a:rPr lang="en-US" sz="2600" b="1" i="1" dirty="0"/>
              <a:t>Regulated Funds</a:t>
            </a:r>
            <a:r>
              <a:rPr lang="en-US" sz="2600" dirty="0"/>
              <a:t>: </a:t>
            </a:r>
          </a:p>
          <a:p>
            <a:pPr lvl="1"/>
            <a:r>
              <a:rPr lang="en-US" dirty="0"/>
              <a:t>Not required if placed by the candidate or committee</a:t>
            </a:r>
          </a:p>
          <a:p>
            <a:pPr lvl="1"/>
            <a:r>
              <a:rPr lang="en-US" dirty="0"/>
              <a:t>Not required if placed by an individual (independent expenditure) </a:t>
            </a:r>
          </a:p>
          <a:p>
            <a:pPr lvl="1"/>
            <a:r>
              <a:rPr lang="en-US" dirty="0"/>
              <a:t>Required of about a candidate but is paid for by a registered committee</a:t>
            </a:r>
          </a:p>
          <a:p>
            <a:pPr lvl="1"/>
            <a:r>
              <a:rPr lang="en-US" dirty="0"/>
              <a:t>Required for a ballot item placed by the ballot committee </a:t>
            </a:r>
          </a:p>
          <a:p>
            <a:endParaRPr lang="en-US" dirty="0"/>
          </a:p>
        </p:txBody>
      </p:sp>
      <p:sp>
        <p:nvSpPr>
          <p:cNvPr id="4" name="Footer Placeholder 3">
            <a:extLst>
              <a:ext uri="{FF2B5EF4-FFF2-40B4-BE49-F238E27FC236}">
                <a16:creationId xmlns:a16="http://schemas.microsoft.com/office/drawing/2014/main" id="{32CA3D4D-AF7B-1133-C1F2-119F88D6C1DD}"/>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156148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F106-3661-12DF-DBE1-5B50D38585D9}"/>
              </a:ext>
            </a:extLst>
          </p:cNvPr>
          <p:cNvSpPr>
            <a:spLocks noGrp="1"/>
          </p:cNvSpPr>
          <p:nvPr>
            <p:ph type="title"/>
          </p:nvPr>
        </p:nvSpPr>
        <p:spPr/>
        <p:txBody>
          <a:bodyPr/>
          <a:lstStyle/>
          <a:p>
            <a:r>
              <a:rPr lang="en-US" dirty="0"/>
              <a:t>Federally Required Disclaimers</a:t>
            </a:r>
          </a:p>
        </p:txBody>
      </p:sp>
      <p:sp>
        <p:nvSpPr>
          <p:cNvPr id="3" name="Content Placeholder 2">
            <a:extLst>
              <a:ext uri="{FF2B5EF4-FFF2-40B4-BE49-F238E27FC236}">
                <a16:creationId xmlns:a16="http://schemas.microsoft.com/office/drawing/2014/main" id="{696668C6-E323-B73F-B6D5-9F5095675C22}"/>
              </a:ext>
            </a:extLst>
          </p:cNvPr>
          <p:cNvSpPr>
            <a:spLocks noGrp="1"/>
          </p:cNvSpPr>
          <p:nvPr>
            <p:ph sz="quarter" idx="11"/>
          </p:nvPr>
        </p:nvSpPr>
        <p:spPr/>
        <p:txBody>
          <a:bodyPr/>
          <a:lstStyle/>
          <a:p>
            <a:r>
              <a:rPr lang="en-US" sz="2400" b="1" i="1" dirty="0"/>
              <a:t>Identification</a:t>
            </a:r>
            <a:r>
              <a:rPr lang="en-US" sz="2400" dirty="0"/>
              <a:t>: Name and Address and Phone Number or Website if not authorized by a candidate, candidate’s committee, or agents</a:t>
            </a:r>
          </a:p>
          <a:p>
            <a:r>
              <a:rPr lang="en-US" sz="2400" b="1" i="1" dirty="0"/>
              <a:t>Authorized</a:t>
            </a:r>
            <a:r>
              <a:rPr lang="en-US" sz="2400" dirty="0"/>
              <a:t>: Required if paid for by another person but authorized by a candidate, candidate’s committee, or agents</a:t>
            </a:r>
          </a:p>
          <a:p>
            <a:r>
              <a:rPr lang="en-US" b="1" dirty="0"/>
              <a:t>Endorsements</a:t>
            </a:r>
            <a:r>
              <a:rPr lang="en-US" dirty="0"/>
              <a:t>: if the ad contains an endorsement the FTC says the endorsement must reflect the honest opinions, findings, beliefs, or experience of the endorser. Furthermore, an endorsement may not convey any express or implied representation that would be deceptive if made directly by the advertiser</a:t>
            </a:r>
            <a:endParaRPr lang="en-US" sz="2400" dirty="0"/>
          </a:p>
        </p:txBody>
      </p:sp>
      <p:sp>
        <p:nvSpPr>
          <p:cNvPr id="4" name="Footer Placeholder 3">
            <a:extLst>
              <a:ext uri="{FF2B5EF4-FFF2-40B4-BE49-F238E27FC236}">
                <a16:creationId xmlns:a16="http://schemas.microsoft.com/office/drawing/2014/main" id="{6FE0F7B7-7F49-CDC5-3942-5A56D2FE1BB9}"/>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918744006"/>
      </p:ext>
    </p:extLst>
  </p:cSld>
  <p:clrMapOvr>
    <a:masterClrMapping/>
  </p:clrMapOvr>
</p:sld>
</file>

<file path=ppt/theme/theme1.xml><?xml version="1.0" encoding="utf-8"?>
<a:theme xmlns:a="http://schemas.openxmlformats.org/drawingml/2006/main" name="Office Theme">
  <a:themeElements>
    <a:clrScheme name="Butzel">
      <a:dk1>
        <a:srgbClr val="4C4D4C"/>
      </a:dk1>
      <a:lt1>
        <a:srgbClr val="FFFFFF"/>
      </a:lt1>
      <a:dk2>
        <a:srgbClr val="4C4D4C"/>
      </a:dk2>
      <a:lt2>
        <a:srgbClr val="FFFEFE"/>
      </a:lt2>
      <a:accent1>
        <a:srgbClr val="C5242C"/>
      </a:accent1>
      <a:accent2>
        <a:srgbClr val="4C4D4C"/>
      </a:accent2>
      <a:accent3>
        <a:srgbClr val="E9E9E8"/>
      </a:accent3>
      <a:accent4>
        <a:srgbClr val="FFFEFE"/>
      </a:accent4>
      <a:accent5>
        <a:srgbClr val="FFFEFE"/>
      </a:accent5>
      <a:accent6>
        <a:srgbClr val="FFFEF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tzel_PP_Theme_Template" id="{73AFC6DA-F3FD-2A4D-B692-D735EEC5250E}" vid="{8E19D06C-D794-934B-BEA6-ABA7FDCCD9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item.xml><?xml version="1.0" encoding="utf-8"?>
<properties xmlns="http://www.imanage.com/work/xmlschema">
  <documentid>IBUTZEL!101416675.1</documentid>
  <senderid>DUKARSKI</senderid>
  <senderemail>DUKARSKI@BUTZEL.COM</senderemail>
  <lastmodified>2024-09-04T13:11:30.0000000-04:00</lastmodified>
  <database>IBUTZEL</database>
</properties>
</file>

<file path=docProps/app.xml><?xml version="1.0" encoding="utf-8"?>
<Properties xmlns="http://schemas.openxmlformats.org/officeDocument/2006/extended-properties" xmlns:vt="http://schemas.openxmlformats.org/officeDocument/2006/docPropsVTypes">
  <Template>Butzel_PP_Theme_Template_2021</Template>
  <TotalTime>2003</TotalTime>
  <Words>1996</Words>
  <Application>Microsoft Office PowerPoint</Application>
  <PresentationFormat>Widescreen</PresentationFormat>
  <Paragraphs>151</Paragraphs>
  <Slides>50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Century Gothic</vt:lpstr>
      <vt:lpstr>Courier New</vt:lpstr>
      <vt:lpstr>Office Theme</vt:lpstr>
      <vt:lpstr>Buckle up, buttercup!</vt:lpstr>
      <vt:lpstr>The Basics</vt:lpstr>
      <vt:lpstr>Which body of law applies?</vt:lpstr>
      <vt:lpstr>Regulatory Bodies</vt:lpstr>
      <vt:lpstr>Who Could be Liable for a Bad Ad?</vt:lpstr>
      <vt:lpstr>What Can You Do if You Don’t Want to Run an Ad?</vt:lpstr>
      <vt:lpstr>Disclaimers</vt:lpstr>
      <vt:lpstr>State Required Disclaimers</vt:lpstr>
      <vt:lpstr>Federally Required Disclaimers</vt:lpstr>
      <vt:lpstr>Turn to the MPA Election Law Grid for More Answers!</vt:lpstr>
      <vt:lpstr>Michigan’s new AI Law</vt:lpstr>
      <vt:lpstr>Michigan Passes AI Campaign Advertising Law</vt:lpstr>
      <vt:lpstr>Under the New AI Law</vt:lpstr>
      <vt:lpstr>Questionable Advertising – or –Can You Tell it’s a Presidential Election Cycle?</vt:lpstr>
      <vt:lpstr>Categories Critical to Election Advertisements –  Disinformation, False Information and Misrepresentation</vt:lpstr>
      <vt:lpstr>Categories Critical to Election Advertisements - Misrepresentation of Source or Quality</vt:lpstr>
      <vt:lpstr>Categories Critical to Election Advertisements -  Deceptive Advertising Practices</vt:lpstr>
      <vt:lpstr>Categories Critical to Election Advertisements -  Defamation and Disparagement</vt:lpstr>
      <vt:lpstr>Categories Critical to Election Advertisements -  Unfair Competition</vt:lpstr>
      <vt:lpstr>Defamation</vt:lpstr>
      <vt:lpstr>What is Defamation?</vt:lpstr>
      <vt:lpstr>What is Required for a Defamation Suit to Succeed?</vt:lpstr>
      <vt:lpstr>What Changes when the Parties are Public Figures?</vt:lpstr>
      <vt:lpstr>Other Issues</vt:lpstr>
      <vt:lpstr>Are They an Incumbent? </vt:lpstr>
      <vt:lpstr>Use of Public Funds</vt:lpstr>
      <vt:lpstr>Campaigning In Uniform? </vt:lpstr>
      <vt:lpstr>Tips and Tricks</vt:lpstr>
      <vt:lpstr>Tips for Reviewing Ads</vt:lpstr>
      <vt:lpstr>But Watch Your Fact Checking</vt:lpstr>
      <vt:lpstr>Fact Checking: If It’s Not Gonna Happen…</vt:lpstr>
      <vt:lpstr>Actual 2024 Gems</vt:lpstr>
      <vt:lpstr>Let’s Start in Barry County… </vt:lpstr>
      <vt:lpstr>Let’s Start in Barry County… </vt:lpstr>
      <vt:lpstr>PowerPoint Presentation</vt:lpstr>
      <vt:lpstr>PowerPoint Presentation</vt:lpstr>
      <vt:lpstr>More Barry County… </vt:lpstr>
      <vt:lpstr>More Barry County… </vt:lpstr>
      <vt:lpstr>Going to the East Side</vt:lpstr>
      <vt:lpstr>Going to the East Side</vt:lpstr>
      <vt:lpstr>Lansing, Reporting In!</vt:lpstr>
      <vt:lpstr>Lansing, Reporting In!</vt:lpstr>
      <vt:lpstr>Independence Township</vt:lpstr>
      <vt:lpstr>Independence Township</vt:lpstr>
      <vt:lpstr>And From Millington</vt:lpstr>
      <vt:lpstr>And From Millington</vt:lpstr>
      <vt:lpstr>The Primary Season’s Most Interesting Ad</vt:lpstr>
      <vt:lpstr>A Response to the Most Interesting Ad</vt:lpstr>
      <vt:lpstr>THE MPA Hotline</vt:lpstr>
      <vt:lpstr>How to Reach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Spencer, Jonathan</dc:creator>
  <cp:lastModifiedBy>Dukarski, Jennifer A.</cp:lastModifiedBy>
  <cp:revision>36</cp:revision>
  <dcterms:created xsi:type="dcterms:W3CDTF">2021-08-24T17:54:52Z</dcterms:created>
  <dcterms:modified xsi:type="dcterms:W3CDTF">2024-09-04T17:11:30Z</dcterms:modified>
</cp:coreProperties>
</file>